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Lst>
  <p:notesMasterIdLst>
    <p:notesMasterId r:id="rId13"/>
  </p:notesMasterIdLst>
  <p:handoutMasterIdLst>
    <p:handoutMasterId r:id="rId14"/>
  </p:handoutMasterIdLst>
  <p:sldIdLst>
    <p:sldId id="256" r:id="rId2"/>
    <p:sldId id="257" r:id="rId3"/>
    <p:sldId id="261" r:id="rId4"/>
    <p:sldId id="262" r:id="rId5"/>
    <p:sldId id="258" r:id="rId6"/>
    <p:sldId id="266" r:id="rId7"/>
    <p:sldId id="267" r:id="rId8"/>
    <p:sldId id="268" r:id="rId9"/>
    <p:sldId id="260" r:id="rId10"/>
    <p:sldId id="264" r:id="rId11"/>
    <p:sldId id="265" r:id="rId12"/>
  </p:sldIdLst>
  <p:sldSz cx="12192000" cy="6858000"/>
  <p:notesSz cx="6808788" cy="99409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9" d="100"/>
          <a:sy n="109"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9.png"/><Relationship Id="rId5" Type="http://schemas.openxmlformats.org/officeDocument/2006/relationships/image" Target="../media/image7.svg"/><Relationship Id="rId4" Type="http://schemas.openxmlformats.org/officeDocument/2006/relationships/image" Target="../media/image8.pn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svg"/><Relationship Id="rId1" Type="http://schemas.openxmlformats.org/officeDocument/2006/relationships/image" Target="../media/image11.png"/><Relationship Id="rId6" Type="http://schemas.openxmlformats.org/officeDocument/2006/relationships/image" Target="../media/image9.svg"/><Relationship Id="rId5" Type="http://schemas.openxmlformats.org/officeDocument/2006/relationships/image" Target="../media/image13.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9.png"/><Relationship Id="rId5" Type="http://schemas.openxmlformats.org/officeDocument/2006/relationships/image" Target="../media/image7.svg"/><Relationship Id="rId4"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svg"/><Relationship Id="rId1" Type="http://schemas.openxmlformats.org/officeDocument/2006/relationships/image" Target="../media/image11.png"/><Relationship Id="rId6" Type="http://schemas.openxmlformats.org/officeDocument/2006/relationships/image" Target="../media/image9.svg"/><Relationship Id="rId5" Type="http://schemas.openxmlformats.org/officeDocument/2006/relationships/image" Target="../media/image13.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7CA304-FF7D-4F24-9D92-15EF12950A9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89D67675-7C23-4097-B644-C3D20F7273D0}">
      <dgm:prSet/>
      <dgm:spPr/>
      <dgm:t>
        <a:bodyPr/>
        <a:lstStyle/>
        <a:p>
          <a:r>
            <a:rPr lang="fr-FR" dirty="0"/>
            <a:t>Le débroussaillement doit : </a:t>
          </a:r>
          <a:endParaRPr lang="en-US" dirty="0"/>
        </a:p>
      </dgm:t>
    </dgm:pt>
    <dgm:pt modelId="{44B0FDAD-166D-45B3-B885-2D5049668243}" type="parTrans" cxnId="{F18B155A-CDF0-41E3-A014-C69EB2C18958}">
      <dgm:prSet/>
      <dgm:spPr/>
      <dgm:t>
        <a:bodyPr/>
        <a:lstStyle/>
        <a:p>
          <a:endParaRPr lang="en-US"/>
        </a:p>
      </dgm:t>
    </dgm:pt>
    <dgm:pt modelId="{C9723CFB-58DD-4B5D-9EF9-6799868CF9A8}" type="sibTrans" cxnId="{F18B155A-CDF0-41E3-A014-C69EB2C18958}">
      <dgm:prSet/>
      <dgm:spPr/>
      <dgm:t>
        <a:bodyPr/>
        <a:lstStyle/>
        <a:p>
          <a:endParaRPr lang="en-US" dirty="0"/>
        </a:p>
      </dgm:t>
    </dgm:pt>
    <dgm:pt modelId="{B9F24B41-A571-4A0A-97FF-8B0A7F598377}">
      <dgm:prSet/>
      <dgm:spPr/>
      <dgm:t>
        <a:bodyPr/>
        <a:lstStyle/>
        <a:p>
          <a:r>
            <a:rPr lang="fr-FR" dirty="0"/>
            <a:t>Permettre un développement normal des boisements et le maintien des landes basses</a:t>
          </a:r>
          <a:endParaRPr lang="en-US" dirty="0"/>
        </a:p>
      </dgm:t>
    </dgm:pt>
    <dgm:pt modelId="{FFF6E39D-07FC-41E7-AC98-9929317DFF3A}" type="parTrans" cxnId="{4C0D064E-AFFF-4CF9-9F18-EA4DD585D007}">
      <dgm:prSet/>
      <dgm:spPr/>
      <dgm:t>
        <a:bodyPr/>
        <a:lstStyle/>
        <a:p>
          <a:endParaRPr lang="en-US"/>
        </a:p>
      </dgm:t>
    </dgm:pt>
    <dgm:pt modelId="{3CB8EC9C-378A-4AFD-9723-67DF7A1194BE}" type="sibTrans" cxnId="{4C0D064E-AFFF-4CF9-9F18-EA4DD585D007}">
      <dgm:prSet/>
      <dgm:spPr/>
      <dgm:t>
        <a:bodyPr/>
        <a:lstStyle/>
        <a:p>
          <a:endParaRPr lang="en-US" dirty="0"/>
        </a:p>
      </dgm:t>
    </dgm:pt>
    <dgm:pt modelId="{AF3F1689-E562-46F7-8C3A-21BEBA36B2D9}">
      <dgm:prSet/>
      <dgm:spPr/>
      <dgm:t>
        <a:bodyPr/>
        <a:lstStyle/>
        <a:p>
          <a:r>
            <a:rPr lang="fr-FR" dirty="0"/>
            <a:t>Assurer leur renouvellement ou leur installation là où ils ne sont pas encore constitués </a:t>
          </a:r>
          <a:endParaRPr lang="en-US" dirty="0"/>
        </a:p>
      </dgm:t>
    </dgm:pt>
    <dgm:pt modelId="{2857D5A2-D656-4D88-BE51-FA8F45087D85}" type="parTrans" cxnId="{8449F34D-6B81-4BD9-BDBA-4F47F493CDB6}">
      <dgm:prSet/>
      <dgm:spPr/>
      <dgm:t>
        <a:bodyPr/>
        <a:lstStyle/>
        <a:p>
          <a:endParaRPr lang="en-US"/>
        </a:p>
      </dgm:t>
    </dgm:pt>
    <dgm:pt modelId="{E6C23F64-F270-46DA-AD49-92F8481D1471}" type="sibTrans" cxnId="{8449F34D-6B81-4BD9-BDBA-4F47F493CDB6}">
      <dgm:prSet/>
      <dgm:spPr/>
      <dgm:t>
        <a:bodyPr/>
        <a:lstStyle/>
        <a:p>
          <a:endParaRPr lang="en-US" dirty="0"/>
        </a:p>
      </dgm:t>
    </dgm:pt>
    <dgm:pt modelId="{752FD8D2-62BE-4227-937B-FEF19F52632C}">
      <dgm:prSet/>
      <dgm:spPr/>
      <dgm:t>
        <a:bodyPr/>
        <a:lstStyle/>
        <a:p>
          <a:r>
            <a:rPr lang="fr-FR" dirty="0"/>
            <a:t>Limiter l’impact sur la biodiversité et les paysages notamment par le choix de la végétation conservée</a:t>
          </a:r>
          <a:endParaRPr lang="en-US" dirty="0"/>
        </a:p>
      </dgm:t>
    </dgm:pt>
    <dgm:pt modelId="{84A16E53-18F6-41A8-B270-3F4D6A7CCBDB}" type="parTrans" cxnId="{A57E8447-E6F2-48A1-809F-8B640C81285C}">
      <dgm:prSet/>
      <dgm:spPr/>
      <dgm:t>
        <a:bodyPr/>
        <a:lstStyle/>
        <a:p>
          <a:endParaRPr lang="en-US"/>
        </a:p>
      </dgm:t>
    </dgm:pt>
    <dgm:pt modelId="{217872CB-6854-4F5E-B13D-E815869CF7ED}" type="sibTrans" cxnId="{A57E8447-E6F2-48A1-809F-8B640C81285C}">
      <dgm:prSet/>
      <dgm:spPr/>
      <dgm:t>
        <a:bodyPr/>
        <a:lstStyle/>
        <a:p>
          <a:endParaRPr lang="en-US"/>
        </a:p>
      </dgm:t>
    </dgm:pt>
    <dgm:pt modelId="{284C5528-605E-4857-9AF4-4438DFD4E647}">
      <dgm:prSet/>
      <dgm:spPr/>
      <dgm:t>
        <a:bodyPr/>
        <a:lstStyle/>
        <a:p>
          <a:r>
            <a:rPr lang="fr-FR" noProof="0" dirty="0" smtClean="0"/>
            <a:t>Permettre</a:t>
          </a:r>
          <a:r>
            <a:rPr lang="en-US" dirty="0" smtClean="0"/>
            <a:t> de </a:t>
          </a:r>
          <a:r>
            <a:rPr lang="fr-FR" noProof="0" dirty="0" smtClean="0"/>
            <a:t>réduire</a:t>
          </a:r>
          <a:r>
            <a:rPr lang="en-US" dirty="0" smtClean="0"/>
            <a:t> la </a:t>
          </a:r>
          <a:r>
            <a:rPr lang="en-US" dirty="0" err="1" smtClean="0"/>
            <a:t>quantité</a:t>
          </a:r>
          <a:r>
            <a:rPr lang="en-US" dirty="0" smtClean="0"/>
            <a:t> de </a:t>
          </a:r>
          <a:r>
            <a:rPr lang="fr-FR" noProof="0" dirty="0" smtClean="0"/>
            <a:t>matière</a:t>
          </a:r>
          <a:r>
            <a:rPr lang="en-US" dirty="0" smtClean="0"/>
            <a:t> inflammable</a:t>
          </a:r>
          <a:endParaRPr lang="en-US" dirty="0"/>
        </a:p>
      </dgm:t>
    </dgm:pt>
    <dgm:pt modelId="{5A036606-D759-4C50-9B59-65E9BD2011DF}" type="parTrans" cxnId="{8FBCE757-1BA5-40E0-A0A9-3CC0A1B90246}">
      <dgm:prSet/>
      <dgm:spPr/>
      <dgm:t>
        <a:bodyPr/>
        <a:lstStyle/>
        <a:p>
          <a:endParaRPr lang="fr-FR"/>
        </a:p>
      </dgm:t>
    </dgm:pt>
    <dgm:pt modelId="{4FD4BBF3-FFDA-4A47-87A5-AF30768D7CBA}" type="sibTrans" cxnId="{8FBCE757-1BA5-40E0-A0A9-3CC0A1B90246}">
      <dgm:prSet/>
      <dgm:spPr/>
      <dgm:t>
        <a:bodyPr/>
        <a:lstStyle/>
        <a:p>
          <a:endParaRPr lang="fr-FR" dirty="0"/>
        </a:p>
      </dgm:t>
    </dgm:pt>
    <dgm:pt modelId="{C8991596-382D-4A35-B51B-EC281597064A}" type="pres">
      <dgm:prSet presAssocID="{937CA304-FF7D-4F24-9D92-15EF12950A9F}" presName="outerComposite" presStyleCnt="0">
        <dgm:presLayoutVars>
          <dgm:chMax val="5"/>
          <dgm:dir/>
          <dgm:resizeHandles val="exact"/>
        </dgm:presLayoutVars>
      </dgm:prSet>
      <dgm:spPr/>
      <dgm:t>
        <a:bodyPr/>
        <a:lstStyle/>
        <a:p>
          <a:endParaRPr lang="fr-FR"/>
        </a:p>
      </dgm:t>
    </dgm:pt>
    <dgm:pt modelId="{8776C969-791E-4FC2-80A8-70B235C8BF3F}" type="pres">
      <dgm:prSet presAssocID="{937CA304-FF7D-4F24-9D92-15EF12950A9F}" presName="dummyMaxCanvas" presStyleCnt="0">
        <dgm:presLayoutVars/>
      </dgm:prSet>
      <dgm:spPr/>
    </dgm:pt>
    <dgm:pt modelId="{86E3B69B-FE7A-4FE4-AC62-F04F8D489EEB}" type="pres">
      <dgm:prSet presAssocID="{937CA304-FF7D-4F24-9D92-15EF12950A9F}" presName="FiveNodes_1" presStyleLbl="node1" presStyleIdx="0" presStyleCnt="5">
        <dgm:presLayoutVars>
          <dgm:bulletEnabled val="1"/>
        </dgm:presLayoutVars>
      </dgm:prSet>
      <dgm:spPr/>
      <dgm:t>
        <a:bodyPr/>
        <a:lstStyle/>
        <a:p>
          <a:endParaRPr lang="fr-FR"/>
        </a:p>
      </dgm:t>
    </dgm:pt>
    <dgm:pt modelId="{C8BACD29-3BA5-479C-B1E8-1961227D8FFB}" type="pres">
      <dgm:prSet presAssocID="{937CA304-FF7D-4F24-9D92-15EF12950A9F}" presName="FiveNodes_2" presStyleLbl="node1" presStyleIdx="1" presStyleCnt="5">
        <dgm:presLayoutVars>
          <dgm:bulletEnabled val="1"/>
        </dgm:presLayoutVars>
      </dgm:prSet>
      <dgm:spPr/>
      <dgm:t>
        <a:bodyPr/>
        <a:lstStyle/>
        <a:p>
          <a:endParaRPr lang="fr-FR"/>
        </a:p>
      </dgm:t>
    </dgm:pt>
    <dgm:pt modelId="{11F7BEF2-16AE-4EA4-AB57-9596DBCDEA2A}" type="pres">
      <dgm:prSet presAssocID="{937CA304-FF7D-4F24-9D92-15EF12950A9F}" presName="FiveNodes_3" presStyleLbl="node1" presStyleIdx="2" presStyleCnt="5">
        <dgm:presLayoutVars>
          <dgm:bulletEnabled val="1"/>
        </dgm:presLayoutVars>
      </dgm:prSet>
      <dgm:spPr/>
      <dgm:t>
        <a:bodyPr/>
        <a:lstStyle/>
        <a:p>
          <a:endParaRPr lang="fr-FR"/>
        </a:p>
      </dgm:t>
    </dgm:pt>
    <dgm:pt modelId="{9947E6C0-A324-4D73-BE8A-6C6457B59457}" type="pres">
      <dgm:prSet presAssocID="{937CA304-FF7D-4F24-9D92-15EF12950A9F}" presName="FiveNodes_4" presStyleLbl="node1" presStyleIdx="3" presStyleCnt="5">
        <dgm:presLayoutVars>
          <dgm:bulletEnabled val="1"/>
        </dgm:presLayoutVars>
      </dgm:prSet>
      <dgm:spPr/>
      <dgm:t>
        <a:bodyPr/>
        <a:lstStyle/>
        <a:p>
          <a:endParaRPr lang="fr-FR"/>
        </a:p>
      </dgm:t>
    </dgm:pt>
    <dgm:pt modelId="{4964F5E7-DFBA-47A5-9C49-13A8066DABD7}" type="pres">
      <dgm:prSet presAssocID="{937CA304-FF7D-4F24-9D92-15EF12950A9F}" presName="FiveNodes_5" presStyleLbl="node1" presStyleIdx="4" presStyleCnt="5">
        <dgm:presLayoutVars>
          <dgm:bulletEnabled val="1"/>
        </dgm:presLayoutVars>
      </dgm:prSet>
      <dgm:spPr/>
      <dgm:t>
        <a:bodyPr/>
        <a:lstStyle/>
        <a:p>
          <a:endParaRPr lang="fr-FR"/>
        </a:p>
      </dgm:t>
    </dgm:pt>
    <dgm:pt modelId="{5296CCF3-2A2F-4E20-ADA8-716BB7DC4833}" type="pres">
      <dgm:prSet presAssocID="{937CA304-FF7D-4F24-9D92-15EF12950A9F}" presName="FiveConn_1-2" presStyleLbl="fgAccFollowNode1" presStyleIdx="0" presStyleCnt="4">
        <dgm:presLayoutVars>
          <dgm:bulletEnabled val="1"/>
        </dgm:presLayoutVars>
      </dgm:prSet>
      <dgm:spPr/>
      <dgm:t>
        <a:bodyPr/>
        <a:lstStyle/>
        <a:p>
          <a:endParaRPr lang="fr-FR"/>
        </a:p>
      </dgm:t>
    </dgm:pt>
    <dgm:pt modelId="{9D6235A4-DC48-4875-A6BE-70635409AF0D}" type="pres">
      <dgm:prSet presAssocID="{937CA304-FF7D-4F24-9D92-15EF12950A9F}" presName="FiveConn_2-3" presStyleLbl="fgAccFollowNode1" presStyleIdx="1" presStyleCnt="4">
        <dgm:presLayoutVars>
          <dgm:bulletEnabled val="1"/>
        </dgm:presLayoutVars>
      </dgm:prSet>
      <dgm:spPr/>
      <dgm:t>
        <a:bodyPr/>
        <a:lstStyle/>
        <a:p>
          <a:endParaRPr lang="fr-FR"/>
        </a:p>
      </dgm:t>
    </dgm:pt>
    <dgm:pt modelId="{6FCA7A28-4A7E-4DDA-9873-61FDF3239464}" type="pres">
      <dgm:prSet presAssocID="{937CA304-FF7D-4F24-9D92-15EF12950A9F}" presName="FiveConn_3-4" presStyleLbl="fgAccFollowNode1" presStyleIdx="2" presStyleCnt="4">
        <dgm:presLayoutVars>
          <dgm:bulletEnabled val="1"/>
        </dgm:presLayoutVars>
      </dgm:prSet>
      <dgm:spPr/>
      <dgm:t>
        <a:bodyPr/>
        <a:lstStyle/>
        <a:p>
          <a:endParaRPr lang="fr-FR"/>
        </a:p>
      </dgm:t>
    </dgm:pt>
    <dgm:pt modelId="{BF0679B1-AD82-4A7F-B171-07F870B2B9BC}" type="pres">
      <dgm:prSet presAssocID="{937CA304-FF7D-4F24-9D92-15EF12950A9F}" presName="FiveConn_4-5" presStyleLbl="fgAccFollowNode1" presStyleIdx="3" presStyleCnt="4">
        <dgm:presLayoutVars>
          <dgm:bulletEnabled val="1"/>
        </dgm:presLayoutVars>
      </dgm:prSet>
      <dgm:spPr/>
      <dgm:t>
        <a:bodyPr/>
        <a:lstStyle/>
        <a:p>
          <a:endParaRPr lang="fr-FR"/>
        </a:p>
      </dgm:t>
    </dgm:pt>
    <dgm:pt modelId="{C383A252-5706-4792-9211-61851343370E}" type="pres">
      <dgm:prSet presAssocID="{937CA304-FF7D-4F24-9D92-15EF12950A9F}" presName="FiveNodes_1_text" presStyleLbl="node1" presStyleIdx="4" presStyleCnt="5">
        <dgm:presLayoutVars>
          <dgm:bulletEnabled val="1"/>
        </dgm:presLayoutVars>
      </dgm:prSet>
      <dgm:spPr/>
      <dgm:t>
        <a:bodyPr/>
        <a:lstStyle/>
        <a:p>
          <a:endParaRPr lang="fr-FR"/>
        </a:p>
      </dgm:t>
    </dgm:pt>
    <dgm:pt modelId="{F004BCEA-EA8A-487D-B09D-DCC2E306A506}" type="pres">
      <dgm:prSet presAssocID="{937CA304-FF7D-4F24-9D92-15EF12950A9F}" presName="FiveNodes_2_text" presStyleLbl="node1" presStyleIdx="4" presStyleCnt="5">
        <dgm:presLayoutVars>
          <dgm:bulletEnabled val="1"/>
        </dgm:presLayoutVars>
      </dgm:prSet>
      <dgm:spPr/>
      <dgm:t>
        <a:bodyPr/>
        <a:lstStyle/>
        <a:p>
          <a:endParaRPr lang="fr-FR"/>
        </a:p>
      </dgm:t>
    </dgm:pt>
    <dgm:pt modelId="{D765B2DD-CFF4-47E0-8AAE-4858A6E55903}" type="pres">
      <dgm:prSet presAssocID="{937CA304-FF7D-4F24-9D92-15EF12950A9F}" presName="FiveNodes_3_text" presStyleLbl="node1" presStyleIdx="4" presStyleCnt="5">
        <dgm:presLayoutVars>
          <dgm:bulletEnabled val="1"/>
        </dgm:presLayoutVars>
      </dgm:prSet>
      <dgm:spPr/>
      <dgm:t>
        <a:bodyPr/>
        <a:lstStyle/>
        <a:p>
          <a:endParaRPr lang="fr-FR"/>
        </a:p>
      </dgm:t>
    </dgm:pt>
    <dgm:pt modelId="{FD5EEA38-0671-4112-933D-C76749B8B7DD}" type="pres">
      <dgm:prSet presAssocID="{937CA304-FF7D-4F24-9D92-15EF12950A9F}" presName="FiveNodes_4_text" presStyleLbl="node1" presStyleIdx="4" presStyleCnt="5">
        <dgm:presLayoutVars>
          <dgm:bulletEnabled val="1"/>
        </dgm:presLayoutVars>
      </dgm:prSet>
      <dgm:spPr/>
      <dgm:t>
        <a:bodyPr/>
        <a:lstStyle/>
        <a:p>
          <a:endParaRPr lang="fr-FR"/>
        </a:p>
      </dgm:t>
    </dgm:pt>
    <dgm:pt modelId="{81F0E8D0-5B8C-4683-AE0F-C16A307D176F}" type="pres">
      <dgm:prSet presAssocID="{937CA304-FF7D-4F24-9D92-15EF12950A9F}" presName="FiveNodes_5_text" presStyleLbl="node1" presStyleIdx="4" presStyleCnt="5">
        <dgm:presLayoutVars>
          <dgm:bulletEnabled val="1"/>
        </dgm:presLayoutVars>
      </dgm:prSet>
      <dgm:spPr/>
      <dgm:t>
        <a:bodyPr/>
        <a:lstStyle/>
        <a:p>
          <a:endParaRPr lang="fr-FR"/>
        </a:p>
      </dgm:t>
    </dgm:pt>
  </dgm:ptLst>
  <dgm:cxnLst>
    <dgm:cxn modelId="{A57E8447-E6F2-48A1-809F-8B640C81285C}" srcId="{937CA304-FF7D-4F24-9D92-15EF12950A9F}" destId="{752FD8D2-62BE-4227-937B-FEF19F52632C}" srcOrd="4" destOrd="0" parTransId="{84A16E53-18F6-41A8-B270-3F4D6A7CCBDB}" sibTransId="{217872CB-6854-4F5E-B13D-E815869CF7ED}"/>
    <dgm:cxn modelId="{DF0118F2-7182-458D-BE13-B37C3790B7B8}" type="presOf" srcId="{AF3F1689-E562-46F7-8C3A-21BEBA36B2D9}" destId="{9947E6C0-A324-4D73-BE8A-6C6457B59457}" srcOrd="0" destOrd="0" presId="urn:microsoft.com/office/officeart/2005/8/layout/vProcess5"/>
    <dgm:cxn modelId="{8449F34D-6B81-4BD9-BDBA-4F47F493CDB6}" srcId="{937CA304-FF7D-4F24-9D92-15EF12950A9F}" destId="{AF3F1689-E562-46F7-8C3A-21BEBA36B2D9}" srcOrd="3" destOrd="0" parTransId="{2857D5A2-D656-4D88-BE51-FA8F45087D85}" sibTransId="{E6C23F64-F270-46DA-AD49-92F8481D1471}"/>
    <dgm:cxn modelId="{26FA8005-A306-40F9-AC88-100BB3AE44C5}" type="presOf" srcId="{B9F24B41-A571-4A0A-97FF-8B0A7F598377}" destId="{D765B2DD-CFF4-47E0-8AAE-4858A6E55903}" srcOrd="1" destOrd="0" presId="urn:microsoft.com/office/officeart/2005/8/layout/vProcess5"/>
    <dgm:cxn modelId="{8A05DC95-A238-4825-BB94-7A8782C922A7}" type="presOf" srcId="{89D67675-7C23-4097-B644-C3D20F7273D0}" destId="{86E3B69B-FE7A-4FE4-AC62-F04F8D489EEB}" srcOrd="0" destOrd="0" presId="urn:microsoft.com/office/officeart/2005/8/layout/vProcess5"/>
    <dgm:cxn modelId="{B6DB7879-300A-4117-8294-47C4281C2AAB}" type="presOf" srcId="{E6C23F64-F270-46DA-AD49-92F8481D1471}" destId="{BF0679B1-AD82-4A7F-B171-07F870B2B9BC}" srcOrd="0" destOrd="0" presId="urn:microsoft.com/office/officeart/2005/8/layout/vProcess5"/>
    <dgm:cxn modelId="{4C0D064E-AFFF-4CF9-9F18-EA4DD585D007}" srcId="{937CA304-FF7D-4F24-9D92-15EF12950A9F}" destId="{B9F24B41-A571-4A0A-97FF-8B0A7F598377}" srcOrd="2" destOrd="0" parTransId="{FFF6E39D-07FC-41E7-AC98-9929317DFF3A}" sibTransId="{3CB8EC9C-378A-4AFD-9723-67DF7A1194BE}"/>
    <dgm:cxn modelId="{CF718353-5574-489A-A00A-2F33CA90211A}" type="presOf" srcId="{937CA304-FF7D-4F24-9D92-15EF12950A9F}" destId="{C8991596-382D-4A35-B51B-EC281597064A}" srcOrd="0" destOrd="0" presId="urn:microsoft.com/office/officeart/2005/8/layout/vProcess5"/>
    <dgm:cxn modelId="{D574C81E-0BEA-4B23-BA3A-5F9C786384A4}" type="presOf" srcId="{B9F24B41-A571-4A0A-97FF-8B0A7F598377}" destId="{11F7BEF2-16AE-4EA4-AB57-9596DBCDEA2A}" srcOrd="0" destOrd="0" presId="urn:microsoft.com/office/officeart/2005/8/layout/vProcess5"/>
    <dgm:cxn modelId="{DEC09657-E97D-4DF7-AE7F-3CB52A10F495}" type="presOf" srcId="{3CB8EC9C-378A-4AFD-9723-67DF7A1194BE}" destId="{6FCA7A28-4A7E-4DDA-9873-61FDF3239464}" srcOrd="0" destOrd="0" presId="urn:microsoft.com/office/officeart/2005/8/layout/vProcess5"/>
    <dgm:cxn modelId="{4737BC20-5AE9-40ED-BB58-200402C41A34}" type="presOf" srcId="{284C5528-605E-4857-9AF4-4438DFD4E647}" destId="{F004BCEA-EA8A-487D-B09D-DCC2E306A506}" srcOrd="1" destOrd="0" presId="urn:microsoft.com/office/officeart/2005/8/layout/vProcess5"/>
    <dgm:cxn modelId="{D9601D81-A124-45EC-9708-DC8D0A248571}" type="presOf" srcId="{89D67675-7C23-4097-B644-C3D20F7273D0}" destId="{C383A252-5706-4792-9211-61851343370E}" srcOrd="1" destOrd="0" presId="urn:microsoft.com/office/officeart/2005/8/layout/vProcess5"/>
    <dgm:cxn modelId="{07905872-CA9B-48AA-98B5-EB209E4AFCC9}" type="presOf" srcId="{752FD8D2-62BE-4227-937B-FEF19F52632C}" destId="{81F0E8D0-5B8C-4683-AE0F-C16A307D176F}" srcOrd="1" destOrd="0" presId="urn:microsoft.com/office/officeart/2005/8/layout/vProcess5"/>
    <dgm:cxn modelId="{11B75EE1-320B-48E9-B018-EF12D3256DAA}" type="presOf" srcId="{284C5528-605E-4857-9AF4-4438DFD4E647}" destId="{C8BACD29-3BA5-479C-B1E8-1961227D8FFB}" srcOrd="0" destOrd="0" presId="urn:microsoft.com/office/officeart/2005/8/layout/vProcess5"/>
    <dgm:cxn modelId="{F18B155A-CDF0-41E3-A014-C69EB2C18958}" srcId="{937CA304-FF7D-4F24-9D92-15EF12950A9F}" destId="{89D67675-7C23-4097-B644-C3D20F7273D0}" srcOrd="0" destOrd="0" parTransId="{44B0FDAD-166D-45B3-B885-2D5049668243}" sibTransId="{C9723CFB-58DD-4B5D-9EF9-6799868CF9A8}"/>
    <dgm:cxn modelId="{B7E9BAC4-A14C-446B-A6D7-31A533D86C9C}" type="presOf" srcId="{4FD4BBF3-FFDA-4A47-87A5-AF30768D7CBA}" destId="{9D6235A4-DC48-4875-A6BE-70635409AF0D}" srcOrd="0" destOrd="0" presId="urn:microsoft.com/office/officeart/2005/8/layout/vProcess5"/>
    <dgm:cxn modelId="{07C762EB-81BB-4F25-87D3-8DA75F9DA925}" type="presOf" srcId="{AF3F1689-E562-46F7-8C3A-21BEBA36B2D9}" destId="{FD5EEA38-0671-4112-933D-C76749B8B7DD}" srcOrd="1" destOrd="0" presId="urn:microsoft.com/office/officeart/2005/8/layout/vProcess5"/>
    <dgm:cxn modelId="{7E00D6E9-99BB-44BA-9415-CBF192DB0F3C}" type="presOf" srcId="{752FD8D2-62BE-4227-937B-FEF19F52632C}" destId="{4964F5E7-DFBA-47A5-9C49-13A8066DABD7}" srcOrd="0" destOrd="0" presId="urn:microsoft.com/office/officeart/2005/8/layout/vProcess5"/>
    <dgm:cxn modelId="{FD6A06DA-55F4-4AAC-B0EE-26BAB311095E}" type="presOf" srcId="{C9723CFB-58DD-4B5D-9EF9-6799868CF9A8}" destId="{5296CCF3-2A2F-4E20-ADA8-716BB7DC4833}" srcOrd="0" destOrd="0" presId="urn:microsoft.com/office/officeart/2005/8/layout/vProcess5"/>
    <dgm:cxn modelId="{8FBCE757-1BA5-40E0-A0A9-3CC0A1B90246}" srcId="{937CA304-FF7D-4F24-9D92-15EF12950A9F}" destId="{284C5528-605E-4857-9AF4-4438DFD4E647}" srcOrd="1" destOrd="0" parTransId="{5A036606-D759-4C50-9B59-65E9BD2011DF}" sibTransId="{4FD4BBF3-FFDA-4A47-87A5-AF30768D7CBA}"/>
    <dgm:cxn modelId="{04010391-C4C5-4A41-B309-BE159A04446B}" type="presParOf" srcId="{C8991596-382D-4A35-B51B-EC281597064A}" destId="{8776C969-791E-4FC2-80A8-70B235C8BF3F}" srcOrd="0" destOrd="0" presId="urn:microsoft.com/office/officeart/2005/8/layout/vProcess5"/>
    <dgm:cxn modelId="{E153E53B-79E0-4BE0-85F1-4B1BFA380849}" type="presParOf" srcId="{C8991596-382D-4A35-B51B-EC281597064A}" destId="{86E3B69B-FE7A-4FE4-AC62-F04F8D489EEB}" srcOrd="1" destOrd="0" presId="urn:microsoft.com/office/officeart/2005/8/layout/vProcess5"/>
    <dgm:cxn modelId="{0DB4F4A1-CAFD-423E-8C30-7EBBBEF55884}" type="presParOf" srcId="{C8991596-382D-4A35-B51B-EC281597064A}" destId="{C8BACD29-3BA5-479C-B1E8-1961227D8FFB}" srcOrd="2" destOrd="0" presId="urn:microsoft.com/office/officeart/2005/8/layout/vProcess5"/>
    <dgm:cxn modelId="{3BD6791F-678B-46CB-A81A-D47477FE211C}" type="presParOf" srcId="{C8991596-382D-4A35-B51B-EC281597064A}" destId="{11F7BEF2-16AE-4EA4-AB57-9596DBCDEA2A}" srcOrd="3" destOrd="0" presId="urn:microsoft.com/office/officeart/2005/8/layout/vProcess5"/>
    <dgm:cxn modelId="{DEE193F4-7C9A-4288-A4BD-0B13E4482DE5}" type="presParOf" srcId="{C8991596-382D-4A35-B51B-EC281597064A}" destId="{9947E6C0-A324-4D73-BE8A-6C6457B59457}" srcOrd="4" destOrd="0" presId="urn:microsoft.com/office/officeart/2005/8/layout/vProcess5"/>
    <dgm:cxn modelId="{51AB9DDF-0BE8-497B-91C1-E995EB991725}" type="presParOf" srcId="{C8991596-382D-4A35-B51B-EC281597064A}" destId="{4964F5E7-DFBA-47A5-9C49-13A8066DABD7}" srcOrd="5" destOrd="0" presId="urn:microsoft.com/office/officeart/2005/8/layout/vProcess5"/>
    <dgm:cxn modelId="{DFBA6C83-19EC-42E4-BE6D-21D98EF2F924}" type="presParOf" srcId="{C8991596-382D-4A35-B51B-EC281597064A}" destId="{5296CCF3-2A2F-4E20-ADA8-716BB7DC4833}" srcOrd="6" destOrd="0" presId="urn:microsoft.com/office/officeart/2005/8/layout/vProcess5"/>
    <dgm:cxn modelId="{40558556-4F80-44DA-91AC-0882ABE4A246}" type="presParOf" srcId="{C8991596-382D-4A35-B51B-EC281597064A}" destId="{9D6235A4-DC48-4875-A6BE-70635409AF0D}" srcOrd="7" destOrd="0" presId="urn:microsoft.com/office/officeart/2005/8/layout/vProcess5"/>
    <dgm:cxn modelId="{32F11610-60F5-4708-8198-9DFC1AD3255E}" type="presParOf" srcId="{C8991596-382D-4A35-B51B-EC281597064A}" destId="{6FCA7A28-4A7E-4DDA-9873-61FDF3239464}" srcOrd="8" destOrd="0" presId="urn:microsoft.com/office/officeart/2005/8/layout/vProcess5"/>
    <dgm:cxn modelId="{264AC044-B389-4480-9BE8-E27531D7897F}" type="presParOf" srcId="{C8991596-382D-4A35-B51B-EC281597064A}" destId="{BF0679B1-AD82-4A7F-B171-07F870B2B9BC}" srcOrd="9" destOrd="0" presId="urn:microsoft.com/office/officeart/2005/8/layout/vProcess5"/>
    <dgm:cxn modelId="{EEAD27A8-E062-4653-A5E0-68611B956EAF}" type="presParOf" srcId="{C8991596-382D-4A35-B51B-EC281597064A}" destId="{C383A252-5706-4792-9211-61851343370E}" srcOrd="10" destOrd="0" presId="urn:microsoft.com/office/officeart/2005/8/layout/vProcess5"/>
    <dgm:cxn modelId="{EABCD733-C9D5-4748-9CD9-D0978DF33783}" type="presParOf" srcId="{C8991596-382D-4A35-B51B-EC281597064A}" destId="{F004BCEA-EA8A-487D-B09D-DCC2E306A506}" srcOrd="11" destOrd="0" presId="urn:microsoft.com/office/officeart/2005/8/layout/vProcess5"/>
    <dgm:cxn modelId="{3AD83821-F8C1-41CF-AFA1-31E5ECB3CF04}" type="presParOf" srcId="{C8991596-382D-4A35-B51B-EC281597064A}" destId="{D765B2DD-CFF4-47E0-8AAE-4858A6E55903}" srcOrd="12" destOrd="0" presId="urn:microsoft.com/office/officeart/2005/8/layout/vProcess5"/>
    <dgm:cxn modelId="{AED8848B-3419-49E2-89B8-F718C2EA0415}" type="presParOf" srcId="{C8991596-382D-4A35-B51B-EC281597064A}" destId="{FD5EEA38-0671-4112-933D-C76749B8B7DD}" srcOrd="13" destOrd="0" presId="urn:microsoft.com/office/officeart/2005/8/layout/vProcess5"/>
    <dgm:cxn modelId="{2D31519A-5513-490C-8B46-81341098967E}" type="presParOf" srcId="{C8991596-382D-4A35-B51B-EC281597064A}" destId="{81F0E8D0-5B8C-4683-AE0F-C16A307D176F}"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1A8F91-8C9F-452A-8772-3A5E7326EFA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4A051C1-2C09-421C-A900-3B60915C71A7}">
      <dgm:prSet/>
      <dgm:spPr/>
      <dgm:t>
        <a:bodyPr/>
        <a:lstStyle/>
        <a:p>
          <a:r>
            <a:rPr lang="fr-FR" b="1" dirty="0"/>
            <a:t>50 mètres autour d’une </a:t>
          </a:r>
          <a:r>
            <a:rPr lang="fr-FR" b="1" dirty="0" smtClean="0"/>
            <a:t>installation ( habitation, hangar, cabanon, piscine, stationnement.</a:t>
          </a:r>
        </a:p>
        <a:p>
          <a:r>
            <a:rPr lang="fr-FR" b="1" dirty="0" smtClean="0"/>
            <a:t>3 mètres autour des voies d’</a:t>
          </a:r>
          <a:r>
            <a:rPr lang="fr-FR" b="1" dirty="0" err="1" smtClean="0"/>
            <a:t>accés</a:t>
          </a:r>
          <a:endParaRPr lang="fr-FR" dirty="0"/>
        </a:p>
      </dgm:t>
    </dgm:pt>
    <dgm:pt modelId="{C8C2AE29-2BF3-4A64-B379-BE6A60348AD3}" type="parTrans" cxnId="{1D27BE28-EBED-4CE4-8632-E59F1510BCC6}">
      <dgm:prSet/>
      <dgm:spPr/>
      <dgm:t>
        <a:bodyPr/>
        <a:lstStyle/>
        <a:p>
          <a:endParaRPr lang="en-US"/>
        </a:p>
      </dgm:t>
    </dgm:pt>
    <dgm:pt modelId="{ACC54A41-DAF7-4C19-BB3B-1BC124068034}" type="sibTrans" cxnId="{1D27BE28-EBED-4CE4-8632-E59F1510BCC6}">
      <dgm:prSet/>
      <dgm:spPr/>
      <dgm:t>
        <a:bodyPr/>
        <a:lstStyle/>
        <a:p>
          <a:endParaRPr lang="en-US"/>
        </a:p>
      </dgm:t>
    </dgm:pt>
    <dgm:pt modelId="{C16B1AB1-7B93-47C1-8024-B00DC433F3BC}">
      <dgm:prSet/>
      <dgm:spPr/>
      <dgm:t>
        <a:bodyPr/>
        <a:lstStyle/>
        <a:p>
          <a:r>
            <a:rPr lang="fr-FR" b="1" dirty="0" smtClean="0"/>
            <a:t>A charge du propriétaire/gestionnaire/locataire du terrain</a:t>
          </a:r>
          <a:r>
            <a:rPr lang="fr-FR" dirty="0" smtClean="0"/>
            <a:t>: </a:t>
          </a:r>
          <a:r>
            <a:rPr lang="fr-FR" dirty="0"/>
            <a:t>principe de responsabilité et risque généré par la construction (je protège mon bien)  et non par les terrains alentours </a:t>
          </a:r>
          <a:endParaRPr lang="en-US" dirty="0"/>
        </a:p>
      </dgm:t>
    </dgm:pt>
    <dgm:pt modelId="{94967C57-E359-410B-89A8-FE28555B7844}" type="parTrans" cxnId="{1B116D42-5A2F-45E9-8E6C-C117F54478C4}">
      <dgm:prSet/>
      <dgm:spPr/>
      <dgm:t>
        <a:bodyPr/>
        <a:lstStyle/>
        <a:p>
          <a:endParaRPr lang="en-US"/>
        </a:p>
      </dgm:t>
    </dgm:pt>
    <dgm:pt modelId="{C311AA7A-96B6-40D1-9AB7-A8CB75C5AF79}" type="sibTrans" cxnId="{1B116D42-5A2F-45E9-8E6C-C117F54478C4}">
      <dgm:prSet/>
      <dgm:spPr/>
      <dgm:t>
        <a:bodyPr/>
        <a:lstStyle/>
        <a:p>
          <a:endParaRPr lang="en-US"/>
        </a:p>
      </dgm:t>
    </dgm:pt>
    <dgm:pt modelId="{2A19E6D2-96D6-4C29-844E-CB2DCE97707A}">
      <dgm:prSet/>
      <dgm:spPr/>
      <dgm:t>
        <a:bodyPr/>
        <a:lstStyle/>
        <a:p>
          <a:r>
            <a:rPr lang="fr-FR" dirty="0"/>
            <a:t>Amendes pour non-réalisation des obligations de débroussaillement : </a:t>
          </a:r>
          <a:r>
            <a:rPr lang="fr-FR" dirty="0">
              <a:solidFill>
                <a:srgbClr val="FFFF00"/>
              </a:solidFill>
            </a:rPr>
            <a:t>200 euros puis 50 euros par m2 non réalisé </a:t>
          </a:r>
          <a:endParaRPr lang="en-US" dirty="0">
            <a:solidFill>
              <a:srgbClr val="FFFF00"/>
            </a:solidFill>
          </a:endParaRPr>
        </a:p>
      </dgm:t>
    </dgm:pt>
    <dgm:pt modelId="{8D146C47-F282-49FD-ADB9-DB55F1F55C14}" type="parTrans" cxnId="{D5ED034D-F046-4BA3-865F-F723FB93224C}">
      <dgm:prSet/>
      <dgm:spPr/>
      <dgm:t>
        <a:bodyPr/>
        <a:lstStyle/>
        <a:p>
          <a:endParaRPr lang="en-US"/>
        </a:p>
      </dgm:t>
    </dgm:pt>
    <dgm:pt modelId="{40B5AF1A-086B-43C6-9D73-A90C02F4848F}" type="sibTrans" cxnId="{D5ED034D-F046-4BA3-865F-F723FB93224C}">
      <dgm:prSet/>
      <dgm:spPr/>
      <dgm:t>
        <a:bodyPr/>
        <a:lstStyle/>
        <a:p>
          <a:endParaRPr lang="en-US"/>
        </a:p>
      </dgm:t>
    </dgm:pt>
    <dgm:pt modelId="{6231465E-5998-4C00-BD6E-A542DC0383F7}">
      <dgm:prSet/>
      <dgm:spPr/>
      <dgm:t>
        <a:bodyPr/>
        <a:lstStyle/>
        <a:p>
          <a:r>
            <a:rPr lang="en-US" dirty="0" smtClean="0"/>
            <a:t>Hors zone U du PLU </a:t>
          </a:r>
          <a:endParaRPr lang="en-US" dirty="0"/>
        </a:p>
      </dgm:t>
    </dgm:pt>
    <dgm:pt modelId="{F8E8698B-9A2B-4D37-8FF9-1D95A1C352AE}" type="parTrans" cxnId="{BAD0B3E2-6C6F-44BB-BD5C-7416EDED0D62}">
      <dgm:prSet/>
      <dgm:spPr/>
      <dgm:t>
        <a:bodyPr/>
        <a:lstStyle/>
        <a:p>
          <a:endParaRPr lang="fr-FR"/>
        </a:p>
      </dgm:t>
    </dgm:pt>
    <dgm:pt modelId="{055964C2-B0AE-461E-AFB5-81EC6462D413}" type="sibTrans" cxnId="{BAD0B3E2-6C6F-44BB-BD5C-7416EDED0D62}">
      <dgm:prSet/>
      <dgm:spPr/>
      <dgm:t>
        <a:bodyPr/>
        <a:lstStyle/>
        <a:p>
          <a:endParaRPr lang="fr-FR"/>
        </a:p>
      </dgm:t>
    </dgm:pt>
    <dgm:pt modelId="{630EA2FD-D8D6-4150-ADF4-C97CE1E8B0DE}" type="pres">
      <dgm:prSet presAssocID="{BE1A8F91-8C9F-452A-8772-3A5E7326EFAC}" presName="root" presStyleCnt="0">
        <dgm:presLayoutVars>
          <dgm:dir/>
          <dgm:resizeHandles val="exact"/>
        </dgm:presLayoutVars>
      </dgm:prSet>
      <dgm:spPr/>
      <dgm:t>
        <a:bodyPr/>
        <a:lstStyle/>
        <a:p>
          <a:endParaRPr lang="fr-FR"/>
        </a:p>
      </dgm:t>
    </dgm:pt>
    <dgm:pt modelId="{AF3D296A-C384-402C-9F0D-48ABA7BFAECF}" type="pres">
      <dgm:prSet presAssocID="{6231465E-5998-4C00-BD6E-A542DC0383F7}" presName="compNode" presStyleCnt="0"/>
      <dgm:spPr/>
    </dgm:pt>
    <dgm:pt modelId="{FEBC9B35-8B22-4556-8199-CBA66A287AD2}" type="pres">
      <dgm:prSet presAssocID="{6231465E-5998-4C00-BD6E-A542DC0383F7}" presName="bgRect" presStyleLbl="bgShp" presStyleIdx="0" presStyleCnt="4" custLinFactNeighborX="-30456" custLinFactNeighborY="-3431"/>
      <dgm:spPr/>
      <dgm:t>
        <a:bodyPr/>
        <a:lstStyle/>
        <a:p>
          <a:endParaRPr lang="fr-FR"/>
        </a:p>
      </dgm:t>
    </dgm:pt>
    <dgm:pt modelId="{3D8BEBFC-F2BD-4A25-9286-3A497AB31CD0}" type="pres">
      <dgm:prSet presAssocID="{6231465E-5998-4C00-BD6E-A542DC0383F7}" presName="iconRect" presStyleLbl="node1" presStyleIdx="0" presStyleCnt="4"/>
      <dgm:spPr/>
      <dgm:t>
        <a:bodyPr/>
        <a:lstStyle/>
        <a:p>
          <a:endParaRPr lang="fr-FR"/>
        </a:p>
      </dgm:t>
    </dgm:pt>
    <dgm:pt modelId="{A3031C3B-B8CE-4EF0-82FB-73F5F3041808}" type="pres">
      <dgm:prSet presAssocID="{6231465E-5998-4C00-BD6E-A542DC0383F7}" presName="spaceRect" presStyleCnt="0"/>
      <dgm:spPr/>
    </dgm:pt>
    <dgm:pt modelId="{B1CC6299-C146-4A36-BE9C-C9848A6AB98D}" type="pres">
      <dgm:prSet presAssocID="{6231465E-5998-4C00-BD6E-A542DC0383F7}" presName="parTx" presStyleLbl="revTx" presStyleIdx="0" presStyleCnt="4">
        <dgm:presLayoutVars>
          <dgm:chMax val="0"/>
          <dgm:chPref val="0"/>
        </dgm:presLayoutVars>
      </dgm:prSet>
      <dgm:spPr/>
      <dgm:t>
        <a:bodyPr/>
        <a:lstStyle/>
        <a:p>
          <a:endParaRPr lang="fr-FR"/>
        </a:p>
      </dgm:t>
    </dgm:pt>
    <dgm:pt modelId="{5BD4AB11-C8A5-4774-A6BA-D5D4BB24805B}" type="pres">
      <dgm:prSet presAssocID="{055964C2-B0AE-461E-AFB5-81EC6462D413}" presName="sibTrans" presStyleCnt="0"/>
      <dgm:spPr/>
    </dgm:pt>
    <dgm:pt modelId="{4D8C2D54-5ECB-4A7F-AF86-A65724DC9E67}" type="pres">
      <dgm:prSet presAssocID="{A4A051C1-2C09-421C-A900-3B60915C71A7}" presName="compNode" presStyleCnt="0"/>
      <dgm:spPr/>
    </dgm:pt>
    <dgm:pt modelId="{21F7C38D-4B44-4EFF-A919-41F3DCFC96E5}" type="pres">
      <dgm:prSet presAssocID="{A4A051C1-2C09-421C-A900-3B60915C71A7}" presName="bgRect" presStyleLbl="bgShp" presStyleIdx="1" presStyleCnt="4" custLinFactNeighborX="-370" custLinFactNeighborY="-232"/>
      <dgm:spPr>
        <a:blipFill rotWithShape="0">
          <a:blip xmlns:r="http://schemas.openxmlformats.org/officeDocument/2006/relationships" r:embed="rId1"/>
          <a:stretch>
            <a:fillRect/>
          </a:stretch>
        </a:blipFill>
      </dgm:spPr>
      <dgm:t>
        <a:bodyPr/>
        <a:lstStyle/>
        <a:p>
          <a:endParaRPr lang="fr-FR"/>
        </a:p>
      </dgm:t>
    </dgm:pt>
    <dgm:pt modelId="{67C422FD-707A-4328-9E78-4B8D3D12C212}" type="pres">
      <dgm:prSet presAssocID="{A4A051C1-2C09-421C-A900-3B60915C71A7}" presName="iconRect" presStyleLbl="node1" presStyleIdx="1" presStyleCnt="4"/>
      <dgm:spPr>
        <a:blipFill>
          <a:blip xmlns:r="http://schemas.openxmlformats.org/officeDocument/2006/relationships"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a:ln>
          <a:noFill/>
        </a:ln>
      </dgm:spPr>
      <dgm:t>
        <a:bodyPr/>
        <a:lstStyle/>
        <a:p>
          <a:endParaRPr lang="fr-FR"/>
        </a:p>
      </dgm:t>
      <dgm:extLst>
        <a:ext uri="{E40237B7-FDA0-4F09-8148-C483321AD2D9}">
          <dgm14:cNvPr xmlns:dgm14="http://schemas.microsoft.com/office/drawing/2010/diagram" id="0" name="" descr="Feu"/>
        </a:ext>
      </dgm:extLst>
    </dgm:pt>
    <dgm:pt modelId="{8BC60588-6501-4F64-AF46-0FE55DCCF157}" type="pres">
      <dgm:prSet presAssocID="{A4A051C1-2C09-421C-A900-3B60915C71A7}" presName="spaceRect" presStyleCnt="0"/>
      <dgm:spPr/>
    </dgm:pt>
    <dgm:pt modelId="{8B2B9169-4B52-4897-B249-B5C1D85EE039}" type="pres">
      <dgm:prSet presAssocID="{A4A051C1-2C09-421C-A900-3B60915C71A7}" presName="parTx" presStyleLbl="revTx" presStyleIdx="1" presStyleCnt="4">
        <dgm:presLayoutVars>
          <dgm:chMax val="0"/>
          <dgm:chPref val="0"/>
        </dgm:presLayoutVars>
      </dgm:prSet>
      <dgm:spPr/>
      <dgm:t>
        <a:bodyPr/>
        <a:lstStyle/>
        <a:p>
          <a:endParaRPr lang="fr-FR"/>
        </a:p>
      </dgm:t>
    </dgm:pt>
    <dgm:pt modelId="{8DEEF5D1-4CE7-4E1C-86E4-B77C8D91E5C8}" type="pres">
      <dgm:prSet presAssocID="{ACC54A41-DAF7-4C19-BB3B-1BC124068034}" presName="sibTrans" presStyleCnt="0"/>
      <dgm:spPr/>
    </dgm:pt>
    <dgm:pt modelId="{C261EC72-DDEF-4333-A77F-174DFA4E899C}" type="pres">
      <dgm:prSet presAssocID="{C16B1AB1-7B93-47C1-8024-B00DC433F3BC}" presName="compNode" presStyleCnt="0"/>
      <dgm:spPr/>
    </dgm:pt>
    <dgm:pt modelId="{14DEAAF0-BBAA-4703-9E91-1C4581686686}" type="pres">
      <dgm:prSet presAssocID="{C16B1AB1-7B93-47C1-8024-B00DC433F3BC}" presName="bgRect" presStyleLbl="bgShp" presStyleIdx="2" presStyleCnt="4"/>
      <dgm:spPr/>
    </dgm:pt>
    <dgm:pt modelId="{4B2B2E89-D140-46C2-A026-9DD4B307092B}" type="pres">
      <dgm:prSet presAssocID="{C16B1AB1-7B93-47C1-8024-B00DC433F3BC}" presName="iconRect" presStyleLbl="node1" presStyleIdx="2" presStyleCnt="4"/>
      <dgm:spPr>
        <a:blipFill>
          <a:blip xmlns:r="http://schemas.openxmlformats.org/officeDocument/2006/relationships"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a:ln>
          <a:noFill/>
        </a:ln>
      </dgm:spPr>
      <dgm:t>
        <a:bodyPr/>
        <a:lstStyle/>
        <a:p>
          <a:endParaRPr lang="fr-FR"/>
        </a:p>
      </dgm:t>
      <dgm:extLst>
        <a:ext uri="{E40237B7-FDA0-4F09-8148-C483321AD2D9}">
          <dgm14:cNvPr xmlns:dgm14="http://schemas.microsoft.com/office/drawing/2010/diagram" id="0" name="" descr="Avertissement"/>
        </a:ext>
      </dgm:extLst>
    </dgm:pt>
    <dgm:pt modelId="{5DAB0302-410B-4FCF-A713-3A0770EA13AD}" type="pres">
      <dgm:prSet presAssocID="{C16B1AB1-7B93-47C1-8024-B00DC433F3BC}" presName="spaceRect" presStyleCnt="0"/>
      <dgm:spPr/>
    </dgm:pt>
    <dgm:pt modelId="{D49DF622-3129-4787-B978-C65525D5C0F7}" type="pres">
      <dgm:prSet presAssocID="{C16B1AB1-7B93-47C1-8024-B00DC433F3BC}" presName="parTx" presStyleLbl="revTx" presStyleIdx="2" presStyleCnt="4">
        <dgm:presLayoutVars>
          <dgm:chMax val="0"/>
          <dgm:chPref val="0"/>
        </dgm:presLayoutVars>
      </dgm:prSet>
      <dgm:spPr/>
      <dgm:t>
        <a:bodyPr/>
        <a:lstStyle/>
        <a:p>
          <a:endParaRPr lang="fr-FR"/>
        </a:p>
      </dgm:t>
    </dgm:pt>
    <dgm:pt modelId="{4BA08309-D620-45AE-B271-5FC1172D339B}" type="pres">
      <dgm:prSet presAssocID="{C311AA7A-96B6-40D1-9AB7-A8CB75C5AF79}" presName="sibTrans" presStyleCnt="0"/>
      <dgm:spPr/>
    </dgm:pt>
    <dgm:pt modelId="{978ED064-08A3-40BA-93EA-8CB98813E516}" type="pres">
      <dgm:prSet presAssocID="{2A19E6D2-96D6-4C29-844E-CB2DCE97707A}" presName="compNode" presStyleCnt="0"/>
      <dgm:spPr/>
    </dgm:pt>
    <dgm:pt modelId="{54715C53-8297-481F-991F-3197366E5901}" type="pres">
      <dgm:prSet presAssocID="{2A19E6D2-96D6-4C29-844E-CB2DCE97707A}" presName="bgRect" presStyleLbl="bgShp" presStyleIdx="3" presStyleCnt="4"/>
      <dgm:spPr/>
    </dgm:pt>
    <dgm:pt modelId="{26D94545-8F96-4B64-8E6F-D742DFB655B2}" type="pres">
      <dgm:prSet presAssocID="{2A19E6D2-96D6-4C29-844E-CB2DCE97707A}" presName="iconRect" presStyleLbl="node1" presStyleIdx="3" presStyleCnt="4"/>
      <dgm:spPr>
        <a:blipFill>
          <a:blip xmlns:r="http://schemas.openxmlformats.org/officeDocument/2006/relationships"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a:blipFill>
        <a:ln>
          <a:noFill/>
        </a:ln>
      </dgm:spPr>
      <dgm:t>
        <a:bodyPr/>
        <a:lstStyle/>
        <a:p>
          <a:endParaRPr lang="fr-FR"/>
        </a:p>
      </dgm:t>
      <dgm:extLst>
        <a:ext uri="{E40237B7-FDA0-4F09-8148-C483321AD2D9}">
          <dgm14:cNvPr xmlns:dgm14="http://schemas.microsoft.com/office/drawing/2010/diagram" id="0" name="" descr="Dollar"/>
        </a:ext>
      </dgm:extLst>
    </dgm:pt>
    <dgm:pt modelId="{574DF189-CB26-429A-BB58-30FEEBBA91C3}" type="pres">
      <dgm:prSet presAssocID="{2A19E6D2-96D6-4C29-844E-CB2DCE97707A}" presName="spaceRect" presStyleCnt="0"/>
      <dgm:spPr/>
    </dgm:pt>
    <dgm:pt modelId="{5260D948-A2D3-4CF8-9B5A-A54672AD2668}" type="pres">
      <dgm:prSet presAssocID="{2A19E6D2-96D6-4C29-844E-CB2DCE97707A}" presName="parTx" presStyleLbl="revTx" presStyleIdx="3" presStyleCnt="4">
        <dgm:presLayoutVars>
          <dgm:chMax val="0"/>
          <dgm:chPref val="0"/>
        </dgm:presLayoutVars>
      </dgm:prSet>
      <dgm:spPr/>
      <dgm:t>
        <a:bodyPr/>
        <a:lstStyle/>
        <a:p>
          <a:endParaRPr lang="fr-FR"/>
        </a:p>
      </dgm:t>
    </dgm:pt>
  </dgm:ptLst>
  <dgm:cxnLst>
    <dgm:cxn modelId="{1B116D42-5A2F-45E9-8E6C-C117F54478C4}" srcId="{BE1A8F91-8C9F-452A-8772-3A5E7326EFAC}" destId="{C16B1AB1-7B93-47C1-8024-B00DC433F3BC}" srcOrd="2" destOrd="0" parTransId="{94967C57-E359-410B-89A8-FE28555B7844}" sibTransId="{C311AA7A-96B6-40D1-9AB7-A8CB75C5AF79}"/>
    <dgm:cxn modelId="{D5ED034D-F046-4BA3-865F-F723FB93224C}" srcId="{BE1A8F91-8C9F-452A-8772-3A5E7326EFAC}" destId="{2A19E6D2-96D6-4C29-844E-CB2DCE97707A}" srcOrd="3" destOrd="0" parTransId="{8D146C47-F282-49FD-ADB9-DB55F1F55C14}" sibTransId="{40B5AF1A-086B-43C6-9D73-A90C02F4848F}"/>
    <dgm:cxn modelId="{1D27BE28-EBED-4CE4-8632-E59F1510BCC6}" srcId="{BE1A8F91-8C9F-452A-8772-3A5E7326EFAC}" destId="{A4A051C1-2C09-421C-A900-3B60915C71A7}" srcOrd="1" destOrd="0" parTransId="{C8C2AE29-2BF3-4A64-B379-BE6A60348AD3}" sibTransId="{ACC54A41-DAF7-4C19-BB3B-1BC124068034}"/>
    <dgm:cxn modelId="{FBCE8E95-FD49-43EC-AF83-60DEBD6A9561}" type="presOf" srcId="{A4A051C1-2C09-421C-A900-3B60915C71A7}" destId="{8B2B9169-4B52-4897-B249-B5C1D85EE039}" srcOrd="0" destOrd="0" presId="urn:microsoft.com/office/officeart/2018/2/layout/IconVerticalSolidList"/>
    <dgm:cxn modelId="{DC5E5AA8-094E-4CCA-87D2-A84247CF7181}" type="presOf" srcId="{BE1A8F91-8C9F-452A-8772-3A5E7326EFAC}" destId="{630EA2FD-D8D6-4150-ADF4-C97CE1E8B0DE}" srcOrd="0" destOrd="0" presId="urn:microsoft.com/office/officeart/2018/2/layout/IconVerticalSolidList"/>
    <dgm:cxn modelId="{83B41BE9-F5CC-4AD4-8CE5-1519A6F6BEA1}" type="presOf" srcId="{C16B1AB1-7B93-47C1-8024-B00DC433F3BC}" destId="{D49DF622-3129-4787-B978-C65525D5C0F7}" srcOrd="0" destOrd="0" presId="urn:microsoft.com/office/officeart/2018/2/layout/IconVerticalSolidList"/>
    <dgm:cxn modelId="{BAD0B3E2-6C6F-44BB-BD5C-7416EDED0D62}" srcId="{BE1A8F91-8C9F-452A-8772-3A5E7326EFAC}" destId="{6231465E-5998-4C00-BD6E-A542DC0383F7}" srcOrd="0" destOrd="0" parTransId="{F8E8698B-9A2B-4D37-8FF9-1D95A1C352AE}" sibTransId="{055964C2-B0AE-461E-AFB5-81EC6462D413}"/>
    <dgm:cxn modelId="{0CF94554-BA49-4B9C-A3E1-5B5092914DC7}" type="presOf" srcId="{2A19E6D2-96D6-4C29-844E-CB2DCE97707A}" destId="{5260D948-A2D3-4CF8-9B5A-A54672AD2668}" srcOrd="0" destOrd="0" presId="urn:microsoft.com/office/officeart/2018/2/layout/IconVerticalSolidList"/>
    <dgm:cxn modelId="{2C789042-5E07-4816-ACA6-1FEDAAF8AFC8}" type="presOf" srcId="{6231465E-5998-4C00-BD6E-A542DC0383F7}" destId="{B1CC6299-C146-4A36-BE9C-C9848A6AB98D}" srcOrd="0" destOrd="0" presId="urn:microsoft.com/office/officeart/2018/2/layout/IconVerticalSolidList"/>
    <dgm:cxn modelId="{CF6BBC8C-8804-49B6-9F77-BB1A91E35185}" type="presParOf" srcId="{630EA2FD-D8D6-4150-ADF4-C97CE1E8B0DE}" destId="{AF3D296A-C384-402C-9F0D-48ABA7BFAECF}" srcOrd="0" destOrd="0" presId="urn:microsoft.com/office/officeart/2018/2/layout/IconVerticalSolidList"/>
    <dgm:cxn modelId="{E367EF64-E06F-44FA-8B62-54A194E9368A}" type="presParOf" srcId="{AF3D296A-C384-402C-9F0D-48ABA7BFAECF}" destId="{FEBC9B35-8B22-4556-8199-CBA66A287AD2}" srcOrd="0" destOrd="0" presId="urn:microsoft.com/office/officeart/2018/2/layout/IconVerticalSolidList"/>
    <dgm:cxn modelId="{714DC2F2-F28B-4E4D-9724-EC559B6B2BFD}" type="presParOf" srcId="{AF3D296A-C384-402C-9F0D-48ABA7BFAECF}" destId="{3D8BEBFC-F2BD-4A25-9286-3A497AB31CD0}" srcOrd="1" destOrd="0" presId="urn:microsoft.com/office/officeart/2018/2/layout/IconVerticalSolidList"/>
    <dgm:cxn modelId="{0333A79C-513F-4545-B17A-2CF9B46B1212}" type="presParOf" srcId="{AF3D296A-C384-402C-9F0D-48ABA7BFAECF}" destId="{A3031C3B-B8CE-4EF0-82FB-73F5F3041808}" srcOrd="2" destOrd="0" presId="urn:microsoft.com/office/officeart/2018/2/layout/IconVerticalSolidList"/>
    <dgm:cxn modelId="{6281B81E-B7BF-40AE-885D-C3F41DA67FE9}" type="presParOf" srcId="{AF3D296A-C384-402C-9F0D-48ABA7BFAECF}" destId="{B1CC6299-C146-4A36-BE9C-C9848A6AB98D}" srcOrd="3" destOrd="0" presId="urn:microsoft.com/office/officeart/2018/2/layout/IconVerticalSolidList"/>
    <dgm:cxn modelId="{792EC2B4-9C49-4498-8809-06554941E11E}" type="presParOf" srcId="{630EA2FD-D8D6-4150-ADF4-C97CE1E8B0DE}" destId="{5BD4AB11-C8A5-4774-A6BA-D5D4BB24805B}" srcOrd="1" destOrd="0" presId="urn:microsoft.com/office/officeart/2018/2/layout/IconVerticalSolidList"/>
    <dgm:cxn modelId="{4243BB06-DE46-456F-BBEC-8D5A0E98C8F0}" type="presParOf" srcId="{630EA2FD-D8D6-4150-ADF4-C97CE1E8B0DE}" destId="{4D8C2D54-5ECB-4A7F-AF86-A65724DC9E67}" srcOrd="2" destOrd="0" presId="urn:microsoft.com/office/officeart/2018/2/layout/IconVerticalSolidList"/>
    <dgm:cxn modelId="{CC19F6AC-B277-47D1-9EE6-B636A1862715}" type="presParOf" srcId="{4D8C2D54-5ECB-4A7F-AF86-A65724DC9E67}" destId="{21F7C38D-4B44-4EFF-A919-41F3DCFC96E5}" srcOrd="0" destOrd="0" presId="urn:microsoft.com/office/officeart/2018/2/layout/IconVerticalSolidList"/>
    <dgm:cxn modelId="{32D64663-C9FF-4E52-B086-E5A00D3BD000}" type="presParOf" srcId="{4D8C2D54-5ECB-4A7F-AF86-A65724DC9E67}" destId="{67C422FD-707A-4328-9E78-4B8D3D12C212}" srcOrd="1" destOrd="0" presId="urn:microsoft.com/office/officeart/2018/2/layout/IconVerticalSolidList"/>
    <dgm:cxn modelId="{400A3DAD-5758-46BF-8A47-13C43158ECD6}" type="presParOf" srcId="{4D8C2D54-5ECB-4A7F-AF86-A65724DC9E67}" destId="{8BC60588-6501-4F64-AF46-0FE55DCCF157}" srcOrd="2" destOrd="0" presId="urn:microsoft.com/office/officeart/2018/2/layout/IconVerticalSolidList"/>
    <dgm:cxn modelId="{1AE18F7F-FCFD-42FA-9A89-C31EB7E8A45B}" type="presParOf" srcId="{4D8C2D54-5ECB-4A7F-AF86-A65724DC9E67}" destId="{8B2B9169-4B52-4897-B249-B5C1D85EE039}" srcOrd="3" destOrd="0" presId="urn:microsoft.com/office/officeart/2018/2/layout/IconVerticalSolidList"/>
    <dgm:cxn modelId="{B08D81DA-B40F-4A0C-B92E-CA46BE9ADCA3}" type="presParOf" srcId="{630EA2FD-D8D6-4150-ADF4-C97CE1E8B0DE}" destId="{8DEEF5D1-4CE7-4E1C-86E4-B77C8D91E5C8}" srcOrd="3" destOrd="0" presId="urn:microsoft.com/office/officeart/2018/2/layout/IconVerticalSolidList"/>
    <dgm:cxn modelId="{B7711BF9-081C-4A99-AC8D-A646D85B42C6}" type="presParOf" srcId="{630EA2FD-D8D6-4150-ADF4-C97CE1E8B0DE}" destId="{C261EC72-DDEF-4333-A77F-174DFA4E899C}" srcOrd="4" destOrd="0" presId="urn:microsoft.com/office/officeart/2018/2/layout/IconVerticalSolidList"/>
    <dgm:cxn modelId="{6CA289E0-0C66-4B36-A83E-ED99B5E4504B}" type="presParOf" srcId="{C261EC72-DDEF-4333-A77F-174DFA4E899C}" destId="{14DEAAF0-BBAA-4703-9E91-1C4581686686}" srcOrd="0" destOrd="0" presId="urn:microsoft.com/office/officeart/2018/2/layout/IconVerticalSolidList"/>
    <dgm:cxn modelId="{C670D39F-FE22-44EF-82C1-3192E6F1E809}" type="presParOf" srcId="{C261EC72-DDEF-4333-A77F-174DFA4E899C}" destId="{4B2B2E89-D140-46C2-A026-9DD4B307092B}" srcOrd="1" destOrd="0" presId="urn:microsoft.com/office/officeart/2018/2/layout/IconVerticalSolidList"/>
    <dgm:cxn modelId="{3E0EDC21-0458-4747-B902-D0A3A89BC48A}" type="presParOf" srcId="{C261EC72-DDEF-4333-A77F-174DFA4E899C}" destId="{5DAB0302-410B-4FCF-A713-3A0770EA13AD}" srcOrd="2" destOrd="0" presId="urn:microsoft.com/office/officeart/2018/2/layout/IconVerticalSolidList"/>
    <dgm:cxn modelId="{0BB0E1EE-7C91-4254-9F66-094B358136C5}" type="presParOf" srcId="{C261EC72-DDEF-4333-A77F-174DFA4E899C}" destId="{D49DF622-3129-4787-B978-C65525D5C0F7}" srcOrd="3" destOrd="0" presId="urn:microsoft.com/office/officeart/2018/2/layout/IconVerticalSolidList"/>
    <dgm:cxn modelId="{D3074C32-766C-4E7B-93C8-B551B96EB3D5}" type="presParOf" srcId="{630EA2FD-D8D6-4150-ADF4-C97CE1E8B0DE}" destId="{4BA08309-D620-45AE-B271-5FC1172D339B}" srcOrd="5" destOrd="0" presId="urn:microsoft.com/office/officeart/2018/2/layout/IconVerticalSolidList"/>
    <dgm:cxn modelId="{8523813C-17C9-4087-A07D-77428B5DADD1}" type="presParOf" srcId="{630EA2FD-D8D6-4150-ADF4-C97CE1E8B0DE}" destId="{978ED064-08A3-40BA-93EA-8CB98813E516}" srcOrd="6" destOrd="0" presId="urn:microsoft.com/office/officeart/2018/2/layout/IconVerticalSolidList"/>
    <dgm:cxn modelId="{2315A3DC-06B7-444A-8FCF-0E92C551B81F}" type="presParOf" srcId="{978ED064-08A3-40BA-93EA-8CB98813E516}" destId="{54715C53-8297-481F-991F-3197366E5901}" srcOrd="0" destOrd="0" presId="urn:microsoft.com/office/officeart/2018/2/layout/IconVerticalSolidList"/>
    <dgm:cxn modelId="{A2559B2A-8127-493D-A633-D5D358DFE376}" type="presParOf" srcId="{978ED064-08A3-40BA-93EA-8CB98813E516}" destId="{26D94545-8F96-4B64-8E6F-D742DFB655B2}" srcOrd="1" destOrd="0" presId="urn:microsoft.com/office/officeart/2018/2/layout/IconVerticalSolidList"/>
    <dgm:cxn modelId="{793C9EF8-28B3-4F66-BDBF-50F59CA3BED2}" type="presParOf" srcId="{978ED064-08A3-40BA-93EA-8CB98813E516}" destId="{574DF189-CB26-429A-BB58-30FEEBBA91C3}" srcOrd="2" destOrd="0" presId="urn:microsoft.com/office/officeart/2018/2/layout/IconVerticalSolidList"/>
    <dgm:cxn modelId="{24C64532-F895-488A-9045-E7EA5F27A7C3}" type="presParOf" srcId="{978ED064-08A3-40BA-93EA-8CB98813E516}" destId="{5260D948-A2D3-4CF8-9B5A-A54672AD26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1A8F91-8C9F-452A-8772-3A5E7326EFA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4A051C1-2C09-421C-A900-3B60915C71A7}">
      <dgm:prSet/>
      <dgm:spPr/>
      <dgm:t>
        <a:bodyPr/>
        <a:lstStyle/>
        <a:p>
          <a:r>
            <a:rPr lang="fr-FR" dirty="0" smtClean="0"/>
            <a:t>Maintient de l’état débroussaillé de </a:t>
          </a:r>
          <a:r>
            <a:rPr lang="fr-FR" b="1" dirty="0" smtClean="0"/>
            <a:t>l’ensemble du terrain</a:t>
          </a:r>
          <a:endParaRPr lang="en-US" b="1" dirty="0"/>
        </a:p>
      </dgm:t>
    </dgm:pt>
    <dgm:pt modelId="{C8C2AE29-2BF3-4A64-B379-BE6A60348AD3}" type="parTrans" cxnId="{1D27BE28-EBED-4CE4-8632-E59F1510BCC6}">
      <dgm:prSet/>
      <dgm:spPr/>
      <dgm:t>
        <a:bodyPr/>
        <a:lstStyle/>
        <a:p>
          <a:endParaRPr lang="en-US"/>
        </a:p>
      </dgm:t>
    </dgm:pt>
    <dgm:pt modelId="{ACC54A41-DAF7-4C19-BB3B-1BC124068034}" type="sibTrans" cxnId="{1D27BE28-EBED-4CE4-8632-E59F1510BCC6}">
      <dgm:prSet/>
      <dgm:spPr/>
      <dgm:t>
        <a:bodyPr/>
        <a:lstStyle/>
        <a:p>
          <a:endParaRPr lang="en-US"/>
        </a:p>
      </dgm:t>
    </dgm:pt>
    <dgm:pt modelId="{C16B1AB1-7B93-47C1-8024-B00DC433F3BC}">
      <dgm:prSet/>
      <dgm:spPr/>
      <dgm:t>
        <a:bodyPr/>
        <a:lstStyle/>
        <a:p>
          <a:r>
            <a:rPr lang="fr-FR" b="1" dirty="0"/>
            <a:t>A charge du </a:t>
          </a:r>
          <a:r>
            <a:rPr lang="fr-FR" b="1" dirty="0" smtClean="0"/>
            <a:t>propriétaire/gestionnaire/locataire du terrain</a:t>
          </a:r>
          <a:endParaRPr lang="en-US" dirty="0"/>
        </a:p>
      </dgm:t>
    </dgm:pt>
    <dgm:pt modelId="{94967C57-E359-410B-89A8-FE28555B7844}" type="parTrans" cxnId="{1B116D42-5A2F-45E9-8E6C-C117F54478C4}">
      <dgm:prSet/>
      <dgm:spPr/>
      <dgm:t>
        <a:bodyPr/>
        <a:lstStyle/>
        <a:p>
          <a:endParaRPr lang="en-US"/>
        </a:p>
      </dgm:t>
    </dgm:pt>
    <dgm:pt modelId="{C311AA7A-96B6-40D1-9AB7-A8CB75C5AF79}" type="sibTrans" cxnId="{1B116D42-5A2F-45E9-8E6C-C117F54478C4}">
      <dgm:prSet/>
      <dgm:spPr/>
      <dgm:t>
        <a:bodyPr/>
        <a:lstStyle/>
        <a:p>
          <a:endParaRPr lang="en-US"/>
        </a:p>
      </dgm:t>
    </dgm:pt>
    <dgm:pt modelId="{2A19E6D2-96D6-4C29-844E-CB2DCE97707A}">
      <dgm:prSet/>
      <dgm:spPr/>
      <dgm:t>
        <a:bodyPr/>
        <a:lstStyle/>
        <a:p>
          <a:r>
            <a:rPr lang="fr-FR" dirty="0"/>
            <a:t>Amendes pour non-réalisation des obligations de débroussaillement : </a:t>
          </a:r>
          <a:r>
            <a:rPr lang="fr-FR" dirty="0">
              <a:solidFill>
                <a:srgbClr val="FFFF00"/>
              </a:solidFill>
            </a:rPr>
            <a:t>200 euros puis 50 euros par m2 non réalisé </a:t>
          </a:r>
          <a:endParaRPr lang="en-US" dirty="0">
            <a:solidFill>
              <a:srgbClr val="FFFF00"/>
            </a:solidFill>
          </a:endParaRPr>
        </a:p>
      </dgm:t>
    </dgm:pt>
    <dgm:pt modelId="{8D146C47-F282-49FD-ADB9-DB55F1F55C14}" type="parTrans" cxnId="{D5ED034D-F046-4BA3-865F-F723FB93224C}">
      <dgm:prSet/>
      <dgm:spPr/>
      <dgm:t>
        <a:bodyPr/>
        <a:lstStyle/>
        <a:p>
          <a:endParaRPr lang="en-US"/>
        </a:p>
      </dgm:t>
    </dgm:pt>
    <dgm:pt modelId="{40B5AF1A-086B-43C6-9D73-A90C02F4848F}" type="sibTrans" cxnId="{D5ED034D-F046-4BA3-865F-F723FB93224C}">
      <dgm:prSet/>
      <dgm:spPr/>
      <dgm:t>
        <a:bodyPr/>
        <a:lstStyle/>
        <a:p>
          <a:endParaRPr lang="en-US"/>
        </a:p>
      </dgm:t>
    </dgm:pt>
    <dgm:pt modelId="{6231465E-5998-4C00-BD6E-A542DC0383F7}">
      <dgm:prSet/>
      <dgm:spPr/>
      <dgm:t>
        <a:bodyPr/>
        <a:lstStyle/>
        <a:p>
          <a:r>
            <a:rPr lang="en-US" dirty="0" err="1" smtClean="0"/>
            <a:t>En</a:t>
          </a:r>
          <a:r>
            <a:rPr lang="en-US" dirty="0" smtClean="0"/>
            <a:t> zone </a:t>
          </a:r>
          <a:r>
            <a:rPr lang="en-US" b="1" dirty="0" smtClean="0"/>
            <a:t>U</a:t>
          </a:r>
          <a:r>
            <a:rPr lang="en-US" dirty="0" smtClean="0"/>
            <a:t> du PLU</a:t>
          </a:r>
          <a:endParaRPr lang="en-US" dirty="0"/>
        </a:p>
      </dgm:t>
    </dgm:pt>
    <dgm:pt modelId="{F8E8698B-9A2B-4D37-8FF9-1D95A1C352AE}" type="parTrans" cxnId="{BAD0B3E2-6C6F-44BB-BD5C-7416EDED0D62}">
      <dgm:prSet/>
      <dgm:spPr/>
      <dgm:t>
        <a:bodyPr/>
        <a:lstStyle/>
        <a:p>
          <a:endParaRPr lang="fr-FR"/>
        </a:p>
      </dgm:t>
    </dgm:pt>
    <dgm:pt modelId="{055964C2-B0AE-461E-AFB5-81EC6462D413}" type="sibTrans" cxnId="{BAD0B3E2-6C6F-44BB-BD5C-7416EDED0D62}">
      <dgm:prSet/>
      <dgm:spPr/>
      <dgm:t>
        <a:bodyPr/>
        <a:lstStyle/>
        <a:p>
          <a:endParaRPr lang="fr-FR"/>
        </a:p>
      </dgm:t>
    </dgm:pt>
    <dgm:pt modelId="{630EA2FD-D8D6-4150-ADF4-C97CE1E8B0DE}" type="pres">
      <dgm:prSet presAssocID="{BE1A8F91-8C9F-452A-8772-3A5E7326EFAC}" presName="root" presStyleCnt="0">
        <dgm:presLayoutVars>
          <dgm:dir/>
          <dgm:resizeHandles val="exact"/>
        </dgm:presLayoutVars>
      </dgm:prSet>
      <dgm:spPr/>
      <dgm:t>
        <a:bodyPr/>
        <a:lstStyle/>
        <a:p>
          <a:endParaRPr lang="fr-FR"/>
        </a:p>
      </dgm:t>
    </dgm:pt>
    <dgm:pt modelId="{AF3D296A-C384-402C-9F0D-48ABA7BFAECF}" type="pres">
      <dgm:prSet presAssocID="{6231465E-5998-4C00-BD6E-A542DC0383F7}" presName="compNode" presStyleCnt="0"/>
      <dgm:spPr/>
    </dgm:pt>
    <dgm:pt modelId="{FEBC9B35-8B22-4556-8199-CBA66A287AD2}" type="pres">
      <dgm:prSet presAssocID="{6231465E-5998-4C00-BD6E-A542DC0383F7}" presName="bgRect" presStyleLbl="bgShp" presStyleIdx="0" presStyleCnt="4"/>
      <dgm:spPr/>
    </dgm:pt>
    <dgm:pt modelId="{3D8BEBFC-F2BD-4A25-9286-3A497AB31CD0}" type="pres">
      <dgm:prSet presAssocID="{6231465E-5998-4C00-BD6E-A542DC0383F7}" presName="iconRect" presStyleLbl="node1" presStyleIdx="0" presStyleCnt="4"/>
      <dgm:spPr/>
      <dgm:t>
        <a:bodyPr/>
        <a:lstStyle/>
        <a:p>
          <a:endParaRPr lang="fr-FR"/>
        </a:p>
      </dgm:t>
    </dgm:pt>
    <dgm:pt modelId="{A3031C3B-B8CE-4EF0-82FB-73F5F3041808}" type="pres">
      <dgm:prSet presAssocID="{6231465E-5998-4C00-BD6E-A542DC0383F7}" presName="spaceRect" presStyleCnt="0"/>
      <dgm:spPr/>
    </dgm:pt>
    <dgm:pt modelId="{B1CC6299-C146-4A36-BE9C-C9848A6AB98D}" type="pres">
      <dgm:prSet presAssocID="{6231465E-5998-4C00-BD6E-A542DC0383F7}" presName="parTx" presStyleLbl="revTx" presStyleIdx="0" presStyleCnt="4">
        <dgm:presLayoutVars>
          <dgm:chMax val="0"/>
          <dgm:chPref val="0"/>
        </dgm:presLayoutVars>
      </dgm:prSet>
      <dgm:spPr/>
      <dgm:t>
        <a:bodyPr/>
        <a:lstStyle/>
        <a:p>
          <a:endParaRPr lang="fr-FR"/>
        </a:p>
      </dgm:t>
    </dgm:pt>
    <dgm:pt modelId="{5BD4AB11-C8A5-4774-A6BA-D5D4BB24805B}" type="pres">
      <dgm:prSet presAssocID="{055964C2-B0AE-461E-AFB5-81EC6462D413}" presName="sibTrans" presStyleCnt="0"/>
      <dgm:spPr/>
    </dgm:pt>
    <dgm:pt modelId="{4D8C2D54-5ECB-4A7F-AF86-A65724DC9E67}" type="pres">
      <dgm:prSet presAssocID="{A4A051C1-2C09-421C-A900-3B60915C71A7}" presName="compNode" presStyleCnt="0"/>
      <dgm:spPr/>
    </dgm:pt>
    <dgm:pt modelId="{21F7C38D-4B44-4EFF-A919-41F3DCFC96E5}" type="pres">
      <dgm:prSet presAssocID="{A4A051C1-2C09-421C-A900-3B60915C71A7}" presName="bgRect" presStyleLbl="bgShp" presStyleIdx="1" presStyleCnt="4" custLinFactNeighborX="-370" custLinFactNeighborY="-232"/>
      <dgm:spPr/>
    </dgm:pt>
    <dgm:pt modelId="{67C422FD-707A-4328-9E78-4B8D3D12C212}" type="pres">
      <dgm:prSet presAssocID="{A4A051C1-2C09-421C-A900-3B60915C71A7}" presName="iconRect" presStyleLbl="node1" presStyleIdx="1"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fr-FR"/>
        </a:p>
      </dgm:t>
      <dgm:extLst>
        <a:ext uri="{E40237B7-FDA0-4F09-8148-C483321AD2D9}">
          <dgm14:cNvPr xmlns:dgm14="http://schemas.microsoft.com/office/drawing/2010/diagram" id="0" name="" descr="Feu"/>
        </a:ext>
      </dgm:extLst>
    </dgm:pt>
    <dgm:pt modelId="{8BC60588-6501-4F64-AF46-0FE55DCCF157}" type="pres">
      <dgm:prSet presAssocID="{A4A051C1-2C09-421C-A900-3B60915C71A7}" presName="spaceRect" presStyleCnt="0"/>
      <dgm:spPr/>
    </dgm:pt>
    <dgm:pt modelId="{8B2B9169-4B52-4897-B249-B5C1D85EE039}" type="pres">
      <dgm:prSet presAssocID="{A4A051C1-2C09-421C-A900-3B60915C71A7}" presName="parTx" presStyleLbl="revTx" presStyleIdx="1" presStyleCnt="4">
        <dgm:presLayoutVars>
          <dgm:chMax val="0"/>
          <dgm:chPref val="0"/>
        </dgm:presLayoutVars>
      </dgm:prSet>
      <dgm:spPr/>
      <dgm:t>
        <a:bodyPr/>
        <a:lstStyle/>
        <a:p>
          <a:endParaRPr lang="fr-FR"/>
        </a:p>
      </dgm:t>
    </dgm:pt>
    <dgm:pt modelId="{8DEEF5D1-4CE7-4E1C-86E4-B77C8D91E5C8}" type="pres">
      <dgm:prSet presAssocID="{ACC54A41-DAF7-4C19-BB3B-1BC124068034}" presName="sibTrans" presStyleCnt="0"/>
      <dgm:spPr/>
    </dgm:pt>
    <dgm:pt modelId="{C261EC72-DDEF-4333-A77F-174DFA4E899C}" type="pres">
      <dgm:prSet presAssocID="{C16B1AB1-7B93-47C1-8024-B00DC433F3BC}" presName="compNode" presStyleCnt="0"/>
      <dgm:spPr/>
    </dgm:pt>
    <dgm:pt modelId="{14DEAAF0-BBAA-4703-9E91-1C4581686686}" type="pres">
      <dgm:prSet presAssocID="{C16B1AB1-7B93-47C1-8024-B00DC433F3BC}" presName="bgRect" presStyleLbl="bgShp" presStyleIdx="2" presStyleCnt="4"/>
      <dgm:spPr/>
    </dgm:pt>
    <dgm:pt modelId="{4B2B2E89-D140-46C2-A026-9DD4B307092B}" type="pres">
      <dgm:prSet presAssocID="{C16B1AB1-7B93-47C1-8024-B00DC433F3BC}" presName="iconRect" presStyleLbl="node1" presStyleIdx="2" presStyleCnt="4"/>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fr-FR"/>
        </a:p>
      </dgm:t>
      <dgm:extLst>
        <a:ext uri="{E40237B7-FDA0-4F09-8148-C483321AD2D9}">
          <dgm14:cNvPr xmlns:dgm14="http://schemas.microsoft.com/office/drawing/2010/diagram" id="0" name="" descr="Avertissement"/>
        </a:ext>
      </dgm:extLst>
    </dgm:pt>
    <dgm:pt modelId="{5DAB0302-410B-4FCF-A713-3A0770EA13AD}" type="pres">
      <dgm:prSet presAssocID="{C16B1AB1-7B93-47C1-8024-B00DC433F3BC}" presName="spaceRect" presStyleCnt="0"/>
      <dgm:spPr/>
    </dgm:pt>
    <dgm:pt modelId="{D49DF622-3129-4787-B978-C65525D5C0F7}" type="pres">
      <dgm:prSet presAssocID="{C16B1AB1-7B93-47C1-8024-B00DC433F3BC}" presName="parTx" presStyleLbl="revTx" presStyleIdx="2" presStyleCnt="4">
        <dgm:presLayoutVars>
          <dgm:chMax val="0"/>
          <dgm:chPref val="0"/>
        </dgm:presLayoutVars>
      </dgm:prSet>
      <dgm:spPr/>
      <dgm:t>
        <a:bodyPr/>
        <a:lstStyle/>
        <a:p>
          <a:endParaRPr lang="fr-FR"/>
        </a:p>
      </dgm:t>
    </dgm:pt>
    <dgm:pt modelId="{4BA08309-D620-45AE-B271-5FC1172D339B}" type="pres">
      <dgm:prSet presAssocID="{C311AA7A-96B6-40D1-9AB7-A8CB75C5AF79}" presName="sibTrans" presStyleCnt="0"/>
      <dgm:spPr/>
    </dgm:pt>
    <dgm:pt modelId="{978ED064-08A3-40BA-93EA-8CB98813E516}" type="pres">
      <dgm:prSet presAssocID="{2A19E6D2-96D6-4C29-844E-CB2DCE97707A}" presName="compNode" presStyleCnt="0"/>
      <dgm:spPr/>
    </dgm:pt>
    <dgm:pt modelId="{54715C53-8297-481F-991F-3197366E5901}" type="pres">
      <dgm:prSet presAssocID="{2A19E6D2-96D6-4C29-844E-CB2DCE97707A}" presName="bgRect" presStyleLbl="bgShp" presStyleIdx="3" presStyleCnt="4"/>
      <dgm:spPr/>
    </dgm:pt>
    <dgm:pt modelId="{26D94545-8F96-4B64-8E6F-D742DFB655B2}" type="pres">
      <dgm:prSet presAssocID="{2A19E6D2-96D6-4C29-844E-CB2DCE97707A}" presName="iconRect" presStyleLbl="node1" presStyleIdx="3" presStyleCnt="4"/>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fr-FR"/>
        </a:p>
      </dgm:t>
      <dgm:extLst>
        <a:ext uri="{E40237B7-FDA0-4F09-8148-C483321AD2D9}">
          <dgm14:cNvPr xmlns:dgm14="http://schemas.microsoft.com/office/drawing/2010/diagram" id="0" name="" descr="Dollar"/>
        </a:ext>
      </dgm:extLst>
    </dgm:pt>
    <dgm:pt modelId="{574DF189-CB26-429A-BB58-30FEEBBA91C3}" type="pres">
      <dgm:prSet presAssocID="{2A19E6D2-96D6-4C29-844E-CB2DCE97707A}" presName="spaceRect" presStyleCnt="0"/>
      <dgm:spPr/>
    </dgm:pt>
    <dgm:pt modelId="{5260D948-A2D3-4CF8-9B5A-A54672AD2668}" type="pres">
      <dgm:prSet presAssocID="{2A19E6D2-96D6-4C29-844E-CB2DCE97707A}" presName="parTx" presStyleLbl="revTx" presStyleIdx="3" presStyleCnt="4">
        <dgm:presLayoutVars>
          <dgm:chMax val="0"/>
          <dgm:chPref val="0"/>
        </dgm:presLayoutVars>
      </dgm:prSet>
      <dgm:spPr/>
      <dgm:t>
        <a:bodyPr/>
        <a:lstStyle/>
        <a:p>
          <a:endParaRPr lang="fr-FR"/>
        </a:p>
      </dgm:t>
    </dgm:pt>
  </dgm:ptLst>
  <dgm:cxnLst>
    <dgm:cxn modelId="{1B116D42-5A2F-45E9-8E6C-C117F54478C4}" srcId="{BE1A8F91-8C9F-452A-8772-3A5E7326EFAC}" destId="{C16B1AB1-7B93-47C1-8024-B00DC433F3BC}" srcOrd="2" destOrd="0" parTransId="{94967C57-E359-410B-89A8-FE28555B7844}" sibTransId="{C311AA7A-96B6-40D1-9AB7-A8CB75C5AF79}"/>
    <dgm:cxn modelId="{FFAB6AED-36A6-408D-85A8-5178C0198580}" type="presOf" srcId="{C16B1AB1-7B93-47C1-8024-B00DC433F3BC}" destId="{D49DF622-3129-4787-B978-C65525D5C0F7}" srcOrd="0" destOrd="0" presId="urn:microsoft.com/office/officeart/2018/2/layout/IconVerticalSolidList"/>
    <dgm:cxn modelId="{D5ED034D-F046-4BA3-865F-F723FB93224C}" srcId="{BE1A8F91-8C9F-452A-8772-3A5E7326EFAC}" destId="{2A19E6D2-96D6-4C29-844E-CB2DCE97707A}" srcOrd="3" destOrd="0" parTransId="{8D146C47-F282-49FD-ADB9-DB55F1F55C14}" sibTransId="{40B5AF1A-086B-43C6-9D73-A90C02F4848F}"/>
    <dgm:cxn modelId="{1D27BE28-EBED-4CE4-8632-E59F1510BCC6}" srcId="{BE1A8F91-8C9F-452A-8772-3A5E7326EFAC}" destId="{A4A051C1-2C09-421C-A900-3B60915C71A7}" srcOrd="1" destOrd="0" parTransId="{C8C2AE29-2BF3-4A64-B379-BE6A60348AD3}" sibTransId="{ACC54A41-DAF7-4C19-BB3B-1BC124068034}"/>
    <dgm:cxn modelId="{DC5E5AA8-094E-4CCA-87D2-A84247CF7181}" type="presOf" srcId="{BE1A8F91-8C9F-452A-8772-3A5E7326EFAC}" destId="{630EA2FD-D8D6-4150-ADF4-C97CE1E8B0DE}" srcOrd="0" destOrd="0" presId="urn:microsoft.com/office/officeart/2018/2/layout/IconVerticalSolidList"/>
    <dgm:cxn modelId="{BAD0B3E2-6C6F-44BB-BD5C-7416EDED0D62}" srcId="{BE1A8F91-8C9F-452A-8772-3A5E7326EFAC}" destId="{6231465E-5998-4C00-BD6E-A542DC0383F7}" srcOrd="0" destOrd="0" parTransId="{F8E8698B-9A2B-4D37-8FF9-1D95A1C352AE}" sibTransId="{055964C2-B0AE-461E-AFB5-81EC6462D413}"/>
    <dgm:cxn modelId="{03F4B353-2173-4C51-9E82-18069420F819}" type="presOf" srcId="{A4A051C1-2C09-421C-A900-3B60915C71A7}" destId="{8B2B9169-4B52-4897-B249-B5C1D85EE039}" srcOrd="0" destOrd="0" presId="urn:microsoft.com/office/officeart/2018/2/layout/IconVerticalSolidList"/>
    <dgm:cxn modelId="{20EF6635-1D24-41A7-AA34-A9B34250426E}" type="presOf" srcId="{2A19E6D2-96D6-4C29-844E-CB2DCE97707A}" destId="{5260D948-A2D3-4CF8-9B5A-A54672AD2668}" srcOrd="0" destOrd="0" presId="urn:microsoft.com/office/officeart/2018/2/layout/IconVerticalSolidList"/>
    <dgm:cxn modelId="{582D1BE7-E379-41C6-8A34-9E5A13194725}" type="presOf" srcId="{6231465E-5998-4C00-BD6E-A542DC0383F7}" destId="{B1CC6299-C146-4A36-BE9C-C9848A6AB98D}" srcOrd="0" destOrd="0" presId="urn:microsoft.com/office/officeart/2018/2/layout/IconVerticalSolidList"/>
    <dgm:cxn modelId="{CF6BBC8C-8804-49B6-9F77-BB1A91E35185}" type="presParOf" srcId="{630EA2FD-D8D6-4150-ADF4-C97CE1E8B0DE}" destId="{AF3D296A-C384-402C-9F0D-48ABA7BFAECF}" srcOrd="0" destOrd="0" presId="urn:microsoft.com/office/officeart/2018/2/layout/IconVerticalSolidList"/>
    <dgm:cxn modelId="{1E812A54-A924-4EA8-9309-6760FF10035C}" type="presParOf" srcId="{AF3D296A-C384-402C-9F0D-48ABA7BFAECF}" destId="{FEBC9B35-8B22-4556-8199-CBA66A287AD2}" srcOrd="0" destOrd="0" presId="urn:microsoft.com/office/officeart/2018/2/layout/IconVerticalSolidList"/>
    <dgm:cxn modelId="{2EAA6C8B-A73D-4158-BC31-F19510B82A2A}" type="presParOf" srcId="{AF3D296A-C384-402C-9F0D-48ABA7BFAECF}" destId="{3D8BEBFC-F2BD-4A25-9286-3A497AB31CD0}" srcOrd="1" destOrd="0" presId="urn:microsoft.com/office/officeart/2018/2/layout/IconVerticalSolidList"/>
    <dgm:cxn modelId="{981C7CBA-1754-4BBD-A320-B94BAB24D06E}" type="presParOf" srcId="{AF3D296A-C384-402C-9F0D-48ABA7BFAECF}" destId="{A3031C3B-B8CE-4EF0-82FB-73F5F3041808}" srcOrd="2" destOrd="0" presId="urn:microsoft.com/office/officeart/2018/2/layout/IconVerticalSolidList"/>
    <dgm:cxn modelId="{F8D13430-FCC6-4D63-94FE-3C0F4200238B}" type="presParOf" srcId="{AF3D296A-C384-402C-9F0D-48ABA7BFAECF}" destId="{B1CC6299-C146-4A36-BE9C-C9848A6AB98D}" srcOrd="3" destOrd="0" presId="urn:microsoft.com/office/officeart/2018/2/layout/IconVerticalSolidList"/>
    <dgm:cxn modelId="{792EC2B4-9C49-4498-8809-06554941E11E}" type="presParOf" srcId="{630EA2FD-D8D6-4150-ADF4-C97CE1E8B0DE}" destId="{5BD4AB11-C8A5-4774-A6BA-D5D4BB24805B}" srcOrd="1" destOrd="0" presId="urn:microsoft.com/office/officeart/2018/2/layout/IconVerticalSolidList"/>
    <dgm:cxn modelId="{4243BB06-DE46-456F-BBEC-8D5A0E98C8F0}" type="presParOf" srcId="{630EA2FD-D8D6-4150-ADF4-C97CE1E8B0DE}" destId="{4D8C2D54-5ECB-4A7F-AF86-A65724DC9E67}" srcOrd="2" destOrd="0" presId="urn:microsoft.com/office/officeart/2018/2/layout/IconVerticalSolidList"/>
    <dgm:cxn modelId="{19D65C2B-B03A-47D8-A4A5-355829F39B87}" type="presParOf" srcId="{4D8C2D54-5ECB-4A7F-AF86-A65724DC9E67}" destId="{21F7C38D-4B44-4EFF-A919-41F3DCFC96E5}" srcOrd="0" destOrd="0" presId="urn:microsoft.com/office/officeart/2018/2/layout/IconVerticalSolidList"/>
    <dgm:cxn modelId="{FFD16758-95D4-4A7C-A945-0A3DBBFCB67F}" type="presParOf" srcId="{4D8C2D54-5ECB-4A7F-AF86-A65724DC9E67}" destId="{67C422FD-707A-4328-9E78-4B8D3D12C212}" srcOrd="1" destOrd="0" presId="urn:microsoft.com/office/officeart/2018/2/layout/IconVerticalSolidList"/>
    <dgm:cxn modelId="{91E5F9D4-9185-4F3B-BF91-EA17FBF0DC97}" type="presParOf" srcId="{4D8C2D54-5ECB-4A7F-AF86-A65724DC9E67}" destId="{8BC60588-6501-4F64-AF46-0FE55DCCF157}" srcOrd="2" destOrd="0" presId="urn:microsoft.com/office/officeart/2018/2/layout/IconVerticalSolidList"/>
    <dgm:cxn modelId="{DF4795DA-B090-4D91-A092-B31B7BD8E179}" type="presParOf" srcId="{4D8C2D54-5ECB-4A7F-AF86-A65724DC9E67}" destId="{8B2B9169-4B52-4897-B249-B5C1D85EE039}" srcOrd="3" destOrd="0" presId="urn:microsoft.com/office/officeart/2018/2/layout/IconVerticalSolidList"/>
    <dgm:cxn modelId="{B08D81DA-B40F-4A0C-B92E-CA46BE9ADCA3}" type="presParOf" srcId="{630EA2FD-D8D6-4150-ADF4-C97CE1E8B0DE}" destId="{8DEEF5D1-4CE7-4E1C-86E4-B77C8D91E5C8}" srcOrd="3" destOrd="0" presId="urn:microsoft.com/office/officeart/2018/2/layout/IconVerticalSolidList"/>
    <dgm:cxn modelId="{B7711BF9-081C-4A99-AC8D-A646D85B42C6}" type="presParOf" srcId="{630EA2FD-D8D6-4150-ADF4-C97CE1E8B0DE}" destId="{C261EC72-DDEF-4333-A77F-174DFA4E899C}" srcOrd="4" destOrd="0" presId="urn:microsoft.com/office/officeart/2018/2/layout/IconVerticalSolidList"/>
    <dgm:cxn modelId="{E0B239FB-0BFD-497B-8EB3-86A99C6AF0B4}" type="presParOf" srcId="{C261EC72-DDEF-4333-A77F-174DFA4E899C}" destId="{14DEAAF0-BBAA-4703-9E91-1C4581686686}" srcOrd="0" destOrd="0" presId="urn:microsoft.com/office/officeart/2018/2/layout/IconVerticalSolidList"/>
    <dgm:cxn modelId="{5C355F8D-A3B1-471B-A5FD-0050058D6414}" type="presParOf" srcId="{C261EC72-DDEF-4333-A77F-174DFA4E899C}" destId="{4B2B2E89-D140-46C2-A026-9DD4B307092B}" srcOrd="1" destOrd="0" presId="urn:microsoft.com/office/officeart/2018/2/layout/IconVerticalSolidList"/>
    <dgm:cxn modelId="{BE3CE15C-A033-4931-AF8D-AE8802D15084}" type="presParOf" srcId="{C261EC72-DDEF-4333-A77F-174DFA4E899C}" destId="{5DAB0302-410B-4FCF-A713-3A0770EA13AD}" srcOrd="2" destOrd="0" presId="urn:microsoft.com/office/officeart/2018/2/layout/IconVerticalSolidList"/>
    <dgm:cxn modelId="{1D7F700A-C1E3-4271-8579-E77671756378}" type="presParOf" srcId="{C261EC72-DDEF-4333-A77F-174DFA4E899C}" destId="{D49DF622-3129-4787-B978-C65525D5C0F7}" srcOrd="3" destOrd="0" presId="urn:microsoft.com/office/officeart/2018/2/layout/IconVerticalSolidList"/>
    <dgm:cxn modelId="{D3074C32-766C-4E7B-93C8-B551B96EB3D5}" type="presParOf" srcId="{630EA2FD-D8D6-4150-ADF4-C97CE1E8B0DE}" destId="{4BA08309-D620-45AE-B271-5FC1172D339B}" srcOrd="5" destOrd="0" presId="urn:microsoft.com/office/officeart/2018/2/layout/IconVerticalSolidList"/>
    <dgm:cxn modelId="{8523813C-17C9-4087-A07D-77428B5DADD1}" type="presParOf" srcId="{630EA2FD-D8D6-4150-ADF4-C97CE1E8B0DE}" destId="{978ED064-08A3-40BA-93EA-8CB98813E516}" srcOrd="6" destOrd="0" presId="urn:microsoft.com/office/officeart/2018/2/layout/IconVerticalSolidList"/>
    <dgm:cxn modelId="{D1A8B992-CD2B-4369-BA55-7122108E332E}" type="presParOf" srcId="{978ED064-08A3-40BA-93EA-8CB98813E516}" destId="{54715C53-8297-481F-991F-3197366E5901}" srcOrd="0" destOrd="0" presId="urn:microsoft.com/office/officeart/2018/2/layout/IconVerticalSolidList"/>
    <dgm:cxn modelId="{B06524E5-01EB-4EA5-A94E-13ECC06975E7}" type="presParOf" srcId="{978ED064-08A3-40BA-93EA-8CB98813E516}" destId="{26D94545-8F96-4B64-8E6F-D742DFB655B2}" srcOrd="1" destOrd="0" presId="urn:microsoft.com/office/officeart/2018/2/layout/IconVerticalSolidList"/>
    <dgm:cxn modelId="{2715F30B-A39E-4B0D-B888-33C3E446E42D}" type="presParOf" srcId="{978ED064-08A3-40BA-93EA-8CB98813E516}" destId="{574DF189-CB26-429A-BB58-30FEEBBA91C3}" srcOrd="2" destOrd="0" presId="urn:microsoft.com/office/officeart/2018/2/layout/IconVerticalSolidList"/>
    <dgm:cxn modelId="{E3910C55-FD94-454D-9D3A-83AE36D209E7}" type="presParOf" srcId="{978ED064-08A3-40BA-93EA-8CB98813E516}" destId="{5260D948-A2D3-4CF8-9B5A-A54672AD26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9E2288-6F33-4A5D-92F2-9A6B4BC56B40}"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45424D82-1D9A-42AA-8BE7-03EBE1C5B3CA}">
      <dgm:prSet/>
      <dgm:spPr/>
      <dgm:t>
        <a:bodyPr/>
        <a:lstStyle/>
        <a:p>
          <a:r>
            <a:rPr lang="fr-FR"/>
            <a:t>Eviter les cyprès et les bambous </a:t>
          </a:r>
          <a:endParaRPr lang="en-US"/>
        </a:p>
      </dgm:t>
    </dgm:pt>
    <dgm:pt modelId="{3ACEA5F4-5B2D-4B14-8F1C-64D544E0176A}" type="parTrans" cxnId="{CEB5CFE9-0D1D-4113-8746-E57F067B2842}">
      <dgm:prSet/>
      <dgm:spPr/>
      <dgm:t>
        <a:bodyPr/>
        <a:lstStyle/>
        <a:p>
          <a:endParaRPr lang="en-US"/>
        </a:p>
      </dgm:t>
    </dgm:pt>
    <dgm:pt modelId="{8D7D44FE-8268-41FC-BE79-E33228F02074}" type="sibTrans" cxnId="{CEB5CFE9-0D1D-4113-8746-E57F067B2842}">
      <dgm:prSet/>
      <dgm:spPr/>
      <dgm:t>
        <a:bodyPr/>
        <a:lstStyle/>
        <a:p>
          <a:endParaRPr lang="en-US"/>
        </a:p>
      </dgm:t>
    </dgm:pt>
    <dgm:pt modelId="{ECC63134-BF6E-45B4-8A72-857AE1894C96}">
      <dgm:prSet/>
      <dgm:spPr/>
      <dgm:t>
        <a:bodyPr/>
        <a:lstStyle/>
        <a:p>
          <a:r>
            <a:rPr lang="fr-FR"/>
            <a:t>Privilégier les essences de feuillus </a:t>
          </a:r>
          <a:endParaRPr lang="en-US"/>
        </a:p>
      </dgm:t>
    </dgm:pt>
    <dgm:pt modelId="{766CC3C4-40B5-4E59-BD17-54B769783DBF}" type="parTrans" cxnId="{1A1C7E4C-A789-4AF1-A248-77EAF4F1B1F3}">
      <dgm:prSet/>
      <dgm:spPr/>
      <dgm:t>
        <a:bodyPr/>
        <a:lstStyle/>
        <a:p>
          <a:endParaRPr lang="en-US"/>
        </a:p>
      </dgm:t>
    </dgm:pt>
    <dgm:pt modelId="{C1551F56-8CFE-4FE6-AB32-9786A06BDDFC}" type="sibTrans" cxnId="{1A1C7E4C-A789-4AF1-A248-77EAF4F1B1F3}">
      <dgm:prSet/>
      <dgm:spPr/>
      <dgm:t>
        <a:bodyPr/>
        <a:lstStyle/>
        <a:p>
          <a:endParaRPr lang="en-US"/>
        </a:p>
      </dgm:t>
    </dgm:pt>
    <dgm:pt modelId="{1601F91C-1C09-413A-AE74-DF93FD96BB8F}">
      <dgm:prSet/>
      <dgm:spPr/>
      <dgm:t>
        <a:bodyPr/>
        <a:lstStyle/>
        <a:p>
          <a:r>
            <a:rPr lang="fr-FR" dirty="0"/>
            <a:t>Placer sa haie à distance de la maison : 3 fois sa hauteur :</a:t>
          </a:r>
          <a:endParaRPr lang="en-US" dirty="0"/>
        </a:p>
      </dgm:t>
    </dgm:pt>
    <dgm:pt modelId="{21B0A17F-5153-44B1-999D-F066FFE7872E}" type="parTrans" cxnId="{5B9E8B6F-4F6B-42B2-BFB6-8F5149B14709}">
      <dgm:prSet/>
      <dgm:spPr/>
      <dgm:t>
        <a:bodyPr/>
        <a:lstStyle/>
        <a:p>
          <a:endParaRPr lang="en-US"/>
        </a:p>
      </dgm:t>
    </dgm:pt>
    <dgm:pt modelId="{C32962E5-F2E1-474C-B7D6-DF11090C9A0B}" type="sibTrans" cxnId="{5B9E8B6F-4F6B-42B2-BFB6-8F5149B14709}">
      <dgm:prSet/>
      <dgm:spPr/>
      <dgm:t>
        <a:bodyPr/>
        <a:lstStyle/>
        <a:p>
          <a:endParaRPr lang="en-US"/>
        </a:p>
      </dgm:t>
    </dgm:pt>
    <dgm:pt modelId="{FE7D125D-EA34-446A-9693-8224EF593F3F}">
      <dgm:prSet/>
      <dgm:spPr/>
      <dgm:t>
        <a:bodyPr/>
        <a:lstStyle/>
        <a:p>
          <a:r>
            <a:rPr lang="fr-FR" dirty="0"/>
            <a:t>(exemple votre haie mesure 1 m de haut elle doit être à 3 mètres de votre maison, si elle mesure 2 m de haut, elle doit se situer à 6 mètres, </a:t>
          </a:r>
          <a:r>
            <a:rPr lang="fr-FR" dirty="0" err="1"/>
            <a:t>etc</a:t>
          </a:r>
          <a:r>
            <a:rPr lang="fr-FR" dirty="0"/>
            <a:t>,,)</a:t>
          </a:r>
          <a:endParaRPr lang="en-US" dirty="0"/>
        </a:p>
      </dgm:t>
    </dgm:pt>
    <dgm:pt modelId="{CA119523-885D-4A90-85CE-7B9B5951E95C}" type="parTrans" cxnId="{A9BA2A88-AD22-4E7A-BC71-B054A39C1BD4}">
      <dgm:prSet/>
      <dgm:spPr/>
      <dgm:t>
        <a:bodyPr/>
        <a:lstStyle/>
        <a:p>
          <a:endParaRPr lang="en-US"/>
        </a:p>
      </dgm:t>
    </dgm:pt>
    <dgm:pt modelId="{0A1DD722-C9BF-4436-A389-B115C66F4FE5}" type="sibTrans" cxnId="{A9BA2A88-AD22-4E7A-BC71-B054A39C1BD4}">
      <dgm:prSet/>
      <dgm:spPr/>
      <dgm:t>
        <a:bodyPr/>
        <a:lstStyle/>
        <a:p>
          <a:endParaRPr lang="en-US"/>
        </a:p>
      </dgm:t>
    </dgm:pt>
    <dgm:pt modelId="{BEAB0537-5295-4133-A519-FBF37FD8F154}">
      <dgm:prSet/>
      <dgm:spPr/>
      <dgm:t>
        <a:bodyPr/>
        <a:lstStyle/>
        <a:p>
          <a:r>
            <a:rPr lang="fr-FR"/>
            <a:t>Privilégier les volets en bois et pas en PVC </a:t>
          </a:r>
          <a:endParaRPr lang="en-US"/>
        </a:p>
      </dgm:t>
    </dgm:pt>
    <dgm:pt modelId="{518C7AC2-866C-4CE2-BD5F-170D832B4BD7}" type="parTrans" cxnId="{E63D25F0-FEC2-49DE-982A-DB1593FF491D}">
      <dgm:prSet/>
      <dgm:spPr/>
      <dgm:t>
        <a:bodyPr/>
        <a:lstStyle/>
        <a:p>
          <a:endParaRPr lang="en-US"/>
        </a:p>
      </dgm:t>
    </dgm:pt>
    <dgm:pt modelId="{6D1F83F0-76F1-4D24-8BB5-575A79D00AAB}" type="sibTrans" cxnId="{E63D25F0-FEC2-49DE-982A-DB1593FF491D}">
      <dgm:prSet/>
      <dgm:spPr/>
      <dgm:t>
        <a:bodyPr/>
        <a:lstStyle/>
        <a:p>
          <a:endParaRPr lang="en-US"/>
        </a:p>
      </dgm:t>
    </dgm:pt>
    <dgm:pt modelId="{639AF425-9552-4FAA-85EE-25B104CB58F5}">
      <dgm:prSet/>
      <dgm:spPr/>
      <dgm:t>
        <a:bodyPr/>
        <a:lstStyle/>
        <a:p>
          <a:r>
            <a:rPr lang="fr-FR" dirty="0"/>
            <a:t>Ne pas stoker de bois ou de mobilier de jardin entre la haie et votre maison en cas de situation d’alerte </a:t>
          </a:r>
          <a:endParaRPr lang="en-US" dirty="0"/>
        </a:p>
      </dgm:t>
    </dgm:pt>
    <dgm:pt modelId="{CCB5491D-DF47-4897-B143-C9389B60A253}" type="parTrans" cxnId="{FEAE8B5F-459D-4FE4-B968-47C0FE19A9DC}">
      <dgm:prSet/>
      <dgm:spPr/>
      <dgm:t>
        <a:bodyPr/>
        <a:lstStyle/>
        <a:p>
          <a:endParaRPr lang="en-US"/>
        </a:p>
      </dgm:t>
    </dgm:pt>
    <dgm:pt modelId="{9FC282BE-1EC1-4C2B-892E-68AC5CB4429C}" type="sibTrans" cxnId="{FEAE8B5F-459D-4FE4-B968-47C0FE19A9DC}">
      <dgm:prSet/>
      <dgm:spPr/>
      <dgm:t>
        <a:bodyPr/>
        <a:lstStyle/>
        <a:p>
          <a:endParaRPr lang="en-US"/>
        </a:p>
      </dgm:t>
    </dgm:pt>
    <dgm:pt modelId="{0F934488-1B5E-4BBB-A1EE-E74D3D0DEEE2}" type="pres">
      <dgm:prSet presAssocID="{749E2288-6F33-4A5D-92F2-9A6B4BC56B40}" presName="Name0" presStyleCnt="0">
        <dgm:presLayoutVars>
          <dgm:dir/>
          <dgm:animLvl val="lvl"/>
          <dgm:resizeHandles val="exact"/>
        </dgm:presLayoutVars>
      </dgm:prSet>
      <dgm:spPr/>
      <dgm:t>
        <a:bodyPr/>
        <a:lstStyle/>
        <a:p>
          <a:endParaRPr lang="fr-FR"/>
        </a:p>
      </dgm:t>
    </dgm:pt>
    <dgm:pt modelId="{868047A6-35C9-4ACE-87C3-9B0799B4A472}" type="pres">
      <dgm:prSet presAssocID="{639AF425-9552-4FAA-85EE-25B104CB58F5}" presName="boxAndChildren" presStyleCnt="0"/>
      <dgm:spPr/>
    </dgm:pt>
    <dgm:pt modelId="{C6475C83-1223-4283-8CA6-EB95009E1F46}" type="pres">
      <dgm:prSet presAssocID="{639AF425-9552-4FAA-85EE-25B104CB58F5}" presName="parentTextBox" presStyleLbl="node1" presStyleIdx="0" presStyleCnt="6"/>
      <dgm:spPr/>
      <dgm:t>
        <a:bodyPr/>
        <a:lstStyle/>
        <a:p>
          <a:endParaRPr lang="fr-FR"/>
        </a:p>
      </dgm:t>
    </dgm:pt>
    <dgm:pt modelId="{58C0C20B-5541-4DE9-AB09-CEEA245091C2}" type="pres">
      <dgm:prSet presAssocID="{6D1F83F0-76F1-4D24-8BB5-575A79D00AAB}" presName="sp" presStyleCnt="0"/>
      <dgm:spPr/>
    </dgm:pt>
    <dgm:pt modelId="{B8C8C0BC-9599-4F03-B5A2-891C79C09995}" type="pres">
      <dgm:prSet presAssocID="{BEAB0537-5295-4133-A519-FBF37FD8F154}" presName="arrowAndChildren" presStyleCnt="0"/>
      <dgm:spPr/>
    </dgm:pt>
    <dgm:pt modelId="{1401D593-4C47-4737-AA6C-66E663C1795F}" type="pres">
      <dgm:prSet presAssocID="{BEAB0537-5295-4133-A519-FBF37FD8F154}" presName="parentTextArrow" presStyleLbl="node1" presStyleIdx="1" presStyleCnt="6"/>
      <dgm:spPr/>
      <dgm:t>
        <a:bodyPr/>
        <a:lstStyle/>
        <a:p>
          <a:endParaRPr lang="fr-FR"/>
        </a:p>
      </dgm:t>
    </dgm:pt>
    <dgm:pt modelId="{CB133B5C-7E93-483B-AA5A-D81B9902245F}" type="pres">
      <dgm:prSet presAssocID="{0A1DD722-C9BF-4436-A389-B115C66F4FE5}" presName="sp" presStyleCnt="0"/>
      <dgm:spPr/>
    </dgm:pt>
    <dgm:pt modelId="{B2236530-3F32-4548-B052-EFD302A495AD}" type="pres">
      <dgm:prSet presAssocID="{FE7D125D-EA34-446A-9693-8224EF593F3F}" presName="arrowAndChildren" presStyleCnt="0"/>
      <dgm:spPr/>
    </dgm:pt>
    <dgm:pt modelId="{CC71706D-FFD7-46A0-A356-458174A4B3DB}" type="pres">
      <dgm:prSet presAssocID="{FE7D125D-EA34-446A-9693-8224EF593F3F}" presName="parentTextArrow" presStyleLbl="node1" presStyleIdx="2" presStyleCnt="6"/>
      <dgm:spPr/>
      <dgm:t>
        <a:bodyPr/>
        <a:lstStyle/>
        <a:p>
          <a:endParaRPr lang="fr-FR"/>
        </a:p>
      </dgm:t>
    </dgm:pt>
    <dgm:pt modelId="{516E049E-EC81-4498-8609-BD9B9E69C956}" type="pres">
      <dgm:prSet presAssocID="{C32962E5-F2E1-474C-B7D6-DF11090C9A0B}" presName="sp" presStyleCnt="0"/>
      <dgm:spPr/>
    </dgm:pt>
    <dgm:pt modelId="{057D7C67-4936-4EBC-8FBB-B68C8848EE91}" type="pres">
      <dgm:prSet presAssocID="{1601F91C-1C09-413A-AE74-DF93FD96BB8F}" presName="arrowAndChildren" presStyleCnt="0"/>
      <dgm:spPr/>
    </dgm:pt>
    <dgm:pt modelId="{CFE177FE-98A3-4C86-8676-0BD25199422E}" type="pres">
      <dgm:prSet presAssocID="{1601F91C-1C09-413A-AE74-DF93FD96BB8F}" presName="parentTextArrow" presStyleLbl="node1" presStyleIdx="3" presStyleCnt="6"/>
      <dgm:spPr/>
      <dgm:t>
        <a:bodyPr/>
        <a:lstStyle/>
        <a:p>
          <a:endParaRPr lang="fr-FR"/>
        </a:p>
      </dgm:t>
    </dgm:pt>
    <dgm:pt modelId="{45EA0E12-FD0A-4C8D-88BB-97E2A01F3536}" type="pres">
      <dgm:prSet presAssocID="{C1551F56-8CFE-4FE6-AB32-9786A06BDDFC}" presName="sp" presStyleCnt="0"/>
      <dgm:spPr/>
    </dgm:pt>
    <dgm:pt modelId="{61DCE09C-37ED-40DB-BA61-2866419EBF3B}" type="pres">
      <dgm:prSet presAssocID="{ECC63134-BF6E-45B4-8A72-857AE1894C96}" presName="arrowAndChildren" presStyleCnt="0"/>
      <dgm:spPr/>
    </dgm:pt>
    <dgm:pt modelId="{7FF09CE2-0EEC-4852-809A-8AA144D940E9}" type="pres">
      <dgm:prSet presAssocID="{ECC63134-BF6E-45B4-8A72-857AE1894C96}" presName="parentTextArrow" presStyleLbl="node1" presStyleIdx="4" presStyleCnt="6"/>
      <dgm:spPr/>
      <dgm:t>
        <a:bodyPr/>
        <a:lstStyle/>
        <a:p>
          <a:endParaRPr lang="fr-FR"/>
        </a:p>
      </dgm:t>
    </dgm:pt>
    <dgm:pt modelId="{224984C0-C3B7-424E-868C-A5D4FC18A18B}" type="pres">
      <dgm:prSet presAssocID="{8D7D44FE-8268-41FC-BE79-E33228F02074}" presName="sp" presStyleCnt="0"/>
      <dgm:spPr/>
    </dgm:pt>
    <dgm:pt modelId="{87D93E4A-C5DF-46A1-943A-44BEB897BCC9}" type="pres">
      <dgm:prSet presAssocID="{45424D82-1D9A-42AA-8BE7-03EBE1C5B3CA}" presName="arrowAndChildren" presStyleCnt="0"/>
      <dgm:spPr/>
    </dgm:pt>
    <dgm:pt modelId="{1E74667D-6301-44AF-8911-2530B950646D}" type="pres">
      <dgm:prSet presAssocID="{45424D82-1D9A-42AA-8BE7-03EBE1C5B3CA}" presName="parentTextArrow" presStyleLbl="node1" presStyleIdx="5" presStyleCnt="6"/>
      <dgm:spPr/>
      <dgm:t>
        <a:bodyPr/>
        <a:lstStyle/>
        <a:p>
          <a:endParaRPr lang="fr-FR"/>
        </a:p>
      </dgm:t>
    </dgm:pt>
  </dgm:ptLst>
  <dgm:cxnLst>
    <dgm:cxn modelId="{9E1977F1-56D5-4DE2-A222-F3FCF1D87EF9}" type="presOf" srcId="{1601F91C-1C09-413A-AE74-DF93FD96BB8F}" destId="{CFE177FE-98A3-4C86-8676-0BD25199422E}" srcOrd="0" destOrd="0" presId="urn:microsoft.com/office/officeart/2005/8/layout/process4"/>
    <dgm:cxn modelId="{A2580C44-CF99-4136-B551-9125BFC931E9}" type="presOf" srcId="{FE7D125D-EA34-446A-9693-8224EF593F3F}" destId="{CC71706D-FFD7-46A0-A356-458174A4B3DB}" srcOrd="0" destOrd="0" presId="urn:microsoft.com/office/officeart/2005/8/layout/process4"/>
    <dgm:cxn modelId="{A9BA2A88-AD22-4E7A-BC71-B054A39C1BD4}" srcId="{749E2288-6F33-4A5D-92F2-9A6B4BC56B40}" destId="{FE7D125D-EA34-446A-9693-8224EF593F3F}" srcOrd="3" destOrd="0" parTransId="{CA119523-885D-4A90-85CE-7B9B5951E95C}" sibTransId="{0A1DD722-C9BF-4436-A389-B115C66F4FE5}"/>
    <dgm:cxn modelId="{B5439D00-A955-448D-9083-864BFA6D7EC0}" type="presOf" srcId="{749E2288-6F33-4A5D-92F2-9A6B4BC56B40}" destId="{0F934488-1B5E-4BBB-A1EE-E74D3D0DEEE2}" srcOrd="0" destOrd="0" presId="urn:microsoft.com/office/officeart/2005/8/layout/process4"/>
    <dgm:cxn modelId="{CEB5CFE9-0D1D-4113-8746-E57F067B2842}" srcId="{749E2288-6F33-4A5D-92F2-9A6B4BC56B40}" destId="{45424D82-1D9A-42AA-8BE7-03EBE1C5B3CA}" srcOrd="0" destOrd="0" parTransId="{3ACEA5F4-5B2D-4B14-8F1C-64D544E0176A}" sibTransId="{8D7D44FE-8268-41FC-BE79-E33228F02074}"/>
    <dgm:cxn modelId="{8D021FA4-645D-40B1-A8C6-CC131E663F5A}" type="presOf" srcId="{639AF425-9552-4FAA-85EE-25B104CB58F5}" destId="{C6475C83-1223-4283-8CA6-EB95009E1F46}" srcOrd="0" destOrd="0" presId="urn:microsoft.com/office/officeart/2005/8/layout/process4"/>
    <dgm:cxn modelId="{D7EFE374-6703-482C-B26E-942894037725}" type="presOf" srcId="{45424D82-1D9A-42AA-8BE7-03EBE1C5B3CA}" destId="{1E74667D-6301-44AF-8911-2530B950646D}" srcOrd="0" destOrd="0" presId="urn:microsoft.com/office/officeart/2005/8/layout/process4"/>
    <dgm:cxn modelId="{63E925AD-CC2C-4845-AAAA-C526F4DD2841}" type="presOf" srcId="{ECC63134-BF6E-45B4-8A72-857AE1894C96}" destId="{7FF09CE2-0EEC-4852-809A-8AA144D940E9}" srcOrd="0" destOrd="0" presId="urn:microsoft.com/office/officeart/2005/8/layout/process4"/>
    <dgm:cxn modelId="{FEAE8B5F-459D-4FE4-B968-47C0FE19A9DC}" srcId="{749E2288-6F33-4A5D-92F2-9A6B4BC56B40}" destId="{639AF425-9552-4FAA-85EE-25B104CB58F5}" srcOrd="5" destOrd="0" parTransId="{CCB5491D-DF47-4897-B143-C9389B60A253}" sibTransId="{9FC282BE-1EC1-4C2B-892E-68AC5CB4429C}"/>
    <dgm:cxn modelId="{1A1C7E4C-A789-4AF1-A248-77EAF4F1B1F3}" srcId="{749E2288-6F33-4A5D-92F2-9A6B4BC56B40}" destId="{ECC63134-BF6E-45B4-8A72-857AE1894C96}" srcOrd="1" destOrd="0" parTransId="{766CC3C4-40B5-4E59-BD17-54B769783DBF}" sibTransId="{C1551F56-8CFE-4FE6-AB32-9786A06BDDFC}"/>
    <dgm:cxn modelId="{73A02B60-D67F-4BD5-BDC6-0CACA126B872}" type="presOf" srcId="{BEAB0537-5295-4133-A519-FBF37FD8F154}" destId="{1401D593-4C47-4737-AA6C-66E663C1795F}" srcOrd="0" destOrd="0" presId="urn:microsoft.com/office/officeart/2005/8/layout/process4"/>
    <dgm:cxn modelId="{E63D25F0-FEC2-49DE-982A-DB1593FF491D}" srcId="{749E2288-6F33-4A5D-92F2-9A6B4BC56B40}" destId="{BEAB0537-5295-4133-A519-FBF37FD8F154}" srcOrd="4" destOrd="0" parTransId="{518C7AC2-866C-4CE2-BD5F-170D832B4BD7}" sibTransId="{6D1F83F0-76F1-4D24-8BB5-575A79D00AAB}"/>
    <dgm:cxn modelId="{5B9E8B6F-4F6B-42B2-BFB6-8F5149B14709}" srcId="{749E2288-6F33-4A5D-92F2-9A6B4BC56B40}" destId="{1601F91C-1C09-413A-AE74-DF93FD96BB8F}" srcOrd="2" destOrd="0" parTransId="{21B0A17F-5153-44B1-999D-F066FFE7872E}" sibTransId="{C32962E5-F2E1-474C-B7D6-DF11090C9A0B}"/>
    <dgm:cxn modelId="{9B82CBE4-4E4F-4AAA-AA38-145376E07C84}" type="presParOf" srcId="{0F934488-1B5E-4BBB-A1EE-E74D3D0DEEE2}" destId="{868047A6-35C9-4ACE-87C3-9B0799B4A472}" srcOrd="0" destOrd="0" presId="urn:microsoft.com/office/officeart/2005/8/layout/process4"/>
    <dgm:cxn modelId="{9D442F46-F078-45D4-A1D9-82A12E4C4997}" type="presParOf" srcId="{868047A6-35C9-4ACE-87C3-9B0799B4A472}" destId="{C6475C83-1223-4283-8CA6-EB95009E1F46}" srcOrd="0" destOrd="0" presId="urn:microsoft.com/office/officeart/2005/8/layout/process4"/>
    <dgm:cxn modelId="{0BAB0A1D-ADC2-4080-98AC-7ECE762BDA85}" type="presParOf" srcId="{0F934488-1B5E-4BBB-A1EE-E74D3D0DEEE2}" destId="{58C0C20B-5541-4DE9-AB09-CEEA245091C2}" srcOrd="1" destOrd="0" presId="urn:microsoft.com/office/officeart/2005/8/layout/process4"/>
    <dgm:cxn modelId="{2A00C8BA-9F1E-436E-8ACA-0C96965A2FE3}" type="presParOf" srcId="{0F934488-1B5E-4BBB-A1EE-E74D3D0DEEE2}" destId="{B8C8C0BC-9599-4F03-B5A2-891C79C09995}" srcOrd="2" destOrd="0" presId="urn:microsoft.com/office/officeart/2005/8/layout/process4"/>
    <dgm:cxn modelId="{1FDB2597-6F63-409E-936A-8DC7ED6F79CC}" type="presParOf" srcId="{B8C8C0BC-9599-4F03-B5A2-891C79C09995}" destId="{1401D593-4C47-4737-AA6C-66E663C1795F}" srcOrd="0" destOrd="0" presId="urn:microsoft.com/office/officeart/2005/8/layout/process4"/>
    <dgm:cxn modelId="{94899AE9-7C1A-40DF-9E95-B82BB29640B8}" type="presParOf" srcId="{0F934488-1B5E-4BBB-A1EE-E74D3D0DEEE2}" destId="{CB133B5C-7E93-483B-AA5A-D81B9902245F}" srcOrd="3" destOrd="0" presId="urn:microsoft.com/office/officeart/2005/8/layout/process4"/>
    <dgm:cxn modelId="{0104B94A-0AFC-4DB9-8274-CBD3E808E0E8}" type="presParOf" srcId="{0F934488-1B5E-4BBB-A1EE-E74D3D0DEEE2}" destId="{B2236530-3F32-4548-B052-EFD302A495AD}" srcOrd="4" destOrd="0" presId="urn:microsoft.com/office/officeart/2005/8/layout/process4"/>
    <dgm:cxn modelId="{B5B1B8F9-C543-463B-B3C0-66D48FDF70BF}" type="presParOf" srcId="{B2236530-3F32-4548-B052-EFD302A495AD}" destId="{CC71706D-FFD7-46A0-A356-458174A4B3DB}" srcOrd="0" destOrd="0" presId="urn:microsoft.com/office/officeart/2005/8/layout/process4"/>
    <dgm:cxn modelId="{DAB27ECC-AA3F-4F17-A2A6-2003D8B3BD8D}" type="presParOf" srcId="{0F934488-1B5E-4BBB-A1EE-E74D3D0DEEE2}" destId="{516E049E-EC81-4498-8609-BD9B9E69C956}" srcOrd="5" destOrd="0" presId="urn:microsoft.com/office/officeart/2005/8/layout/process4"/>
    <dgm:cxn modelId="{EFB33818-93C3-4E7F-AF46-38CF16C8E2A0}" type="presParOf" srcId="{0F934488-1B5E-4BBB-A1EE-E74D3D0DEEE2}" destId="{057D7C67-4936-4EBC-8FBB-B68C8848EE91}" srcOrd="6" destOrd="0" presId="urn:microsoft.com/office/officeart/2005/8/layout/process4"/>
    <dgm:cxn modelId="{1C3E4BE8-AF54-4611-A5B5-634CDCDA7546}" type="presParOf" srcId="{057D7C67-4936-4EBC-8FBB-B68C8848EE91}" destId="{CFE177FE-98A3-4C86-8676-0BD25199422E}" srcOrd="0" destOrd="0" presId="urn:microsoft.com/office/officeart/2005/8/layout/process4"/>
    <dgm:cxn modelId="{195E19AE-56F4-4728-9BA6-E86431F3C57C}" type="presParOf" srcId="{0F934488-1B5E-4BBB-A1EE-E74D3D0DEEE2}" destId="{45EA0E12-FD0A-4C8D-88BB-97E2A01F3536}" srcOrd="7" destOrd="0" presId="urn:microsoft.com/office/officeart/2005/8/layout/process4"/>
    <dgm:cxn modelId="{7CF64DEB-19A4-4D23-BC6C-9FEA56DFB2FE}" type="presParOf" srcId="{0F934488-1B5E-4BBB-A1EE-E74D3D0DEEE2}" destId="{61DCE09C-37ED-40DB-BA61-2866419EBF3B}" srcOrd="8" destOrd="0" presId="urn:microsoft.com/office/officeart/2005/8/layout/process4"/>
    <dgm:cxn modelId="{B44B6BB3-F5E5-4849-84B7-A8F328B2C8F2}" type="presParOf" srcId="{61DCE09C-37ED-40DB-BA61-2866419EBF3B}" destId="{7FF09CE2-0EEC-4852-809A-8AA144D940E9}" srcOrd="0" destOrd="0" presId="urn:microsoft.com/office/officeart/2005/8/layout/process4"/>
    <dgm:cxn modelId="{F5929020-84BE-4AB8-A5FD-9AC9B07D1A73}" type="presParOf" srcId="{0F934488-1B5E-4BBB-A1EE-E74D3D0DEEE2}" destId="{224984C0-C3B7-424E-868C-A5D4FC18A18B}" srcOrd="9" destOrd="0" presId="urn:microsoft.com/office/officeart/2005/8/layout/process4"/>
    <dgm:cxn modelId="{049367CC-3F46-414C-9290-35B75A311FBD}" type="presParOf" srcId="{0F934488-1B5E-4BBB-A1EE-E74D3D0DEEE2}" destId="{87D93E4A-C5DF-46A1-943A-44BEB897BCC9}" srcOrd="10" destOrd="0" presId="urn:microsoft.com/office/officeart/2005/8/layout/process4"/>
    <dgm:cxn modelId="{F55960ED-1182-4A92-AD24-BE74CA2CED12}" type="presParOf" srcId="{87D93E4A-C5DF-46A1-943A-44BEB897BCC9}" destId="{1E74667D-6301-44AF-8911-2530B950646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3B69B-FE7A-4FE4-AC62-F04F8D489EEB}">
      <dsp:nvSpPr>
        <dsp:cNvPr id="0" name=""/>
        <dsp:cNvSpPr/>
      </dsp:nvSpPr>
      <dsp:spPr>
        <a:xfrm>
          <a:off x="0" y="0"/>
          <a:ext cx="5280660" cy="8212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kern="1200" dirty="0"/>
            <a:t>Le débroussaillement doit : </a:t>
          </a:r>
          <a:endParaRPr lang="en-US" sz="1600" kern="1200" dirty="0"/>
        </a:p>
      </dsp:txBody>
      <dsp:txXfrm>
        <a:off x="24052" y="24052"/>
        <a:ext cx="4298430" cy="773105"/>
      </dsp:txXfrm>
    </dsp:sp>
    <dsp:sp modelId="{C8BACD29-3BA5-479C-B1E8-1961227D8FFB}">
      <dsp:nvSpPr>
        <dsp:cNvPr id="0" name=""/>
        <dsp:cNvSpPr/>
      </dsp:nvSpPr>
      <dsp:spPr>
        <a:xfrm>
          <a:off x="394335" y="935266"/>
          <a:ext cx="5280660" cy="821209"/>
        </a:xfrm>
        <a:prstGeom prst="roundRect">
          <a:avLst>
            <a:gd name="adj" fmla="val 10000"/>
          </a:avLst>
        </a:prstGeom>
        <a:solidFill>
          <a:schemeClr val="accent2">
            <a:hueOff val="1830268"/>
            <a:satOff val="-14485"/>
            <a:lumOff val="12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kern="1200" noProof="0" dirty="0" smtClean="0"/>
            <a:t>Permettre</a:t>
          </a:r>
          <a:r>
            <a:rPr lang="en-US" sz="1600" kern="1200" dirty="0" smtClean="0"/>
            <a:t> de </a:t>
          </a:r>
          <a:r>
            <a:rPr lang="fr-FR" sz="1600" kern="1200" noProof="0" dirty="0" smtClean="0"/>
            <a:t>réduire</a:t>
          </a:r>
          <a:r>
            <a:rPr lang="en-US" sz="1600" kern="1200" dirty="0" smtClean="0"/>
            <a:t> la </a:t>
          </a:r>
          <a:r>
            <a:rPr lang="en-US" sz="1600" kern="1200" dirty="0" err="1" smtClean="0"/>
            <a:t>quantité</a:t>
          </a:r>
          <a:r>
            <a:rPr lang="en-US" sz="1600" kern="1200" dirty="0" smtClean="0"/>
            <a:t> de </a:t>
          </a:r>
          <a:r>
            <a:rPr lang="fr-FR" sz="1600" kern="1200" noProof="0" dirty="0" smtClean="0"/>
            <a:t>matière</a:t>
          </a:r>
          <a:r>
            <a:rPr lang="en-US" sz="1600" kern="1200" dirty="0" smtClean="0"/>
            <a:t> inflammable</a:t>
          </a:r>
          <a:endParaRPr lang="en-US" sz="1600" kern="1200" dirty="0"/>
        </a:p>
      </dsp:txBody>
      <dsp:txXfrm>
        <a:off x="418387" y="959318"/>
        <a:ext cx="4304434" cy="773105"/>
      </dsp:txXfrm>
    </dsp:sp>
    <dsp:sp modelId="{11F7BEF2-16AE-4EA4-AB57-9596DBCDEA2A}">
      <dsp:nvSpPr>
        <dsp:cNvPr id="0" name=""/>
        <dsp:cNvSpPr/>
      </dsp:nvSpPr>
      <dsp:spPr>
        <a:xfrm>
          <a:off x="788670" y="1870532"/>
          <a:ext cx="5280660" cy="821209"/>
        </a:xfrm>
        <a:prstGeom prst="roundRect">
          <a:avLst>
            <a:gd name="adj" fmla="val 10000"/>
          </a:avLst>
        </a:prstGeom>
        <a:solidFill>
          <a:schemeClr val="accent2">
            <a:hueOff val="3660536"/>
            <a:satOff val="-28971"/>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kern="1200" dirty="0"/>
            <a:t>Permettre un développement normal des boisements et le maintien des landes basses</a:t>
          </a:r>
          <a:endParaRPr lang="en-US" sz="1600" kern="1200" dirty="0"/>
        </a:p>
      </dsp:txBody>
      <dsp:txXfrm>
        <a:off x="812722" y="1894584"/>
        <a:ext cx="4304434" cy="773105"/>
      </dsp:txXfrm>
    </dsp:sp>
    <dsp:sp modelId="{9947E6C0-A324-4D73-BE8A-6C6457B59457}">
      <dsp:nvSpPr>
        <dsp:cNvPr id="0" name=""/>
        <dsp:cNvSpPr/>
      </dsp:nvSpPr>
      <dsp:spPr>
        <a:xfrm>
          <a:off x="1183005" y="2805798"/>
          <a:ext cx="5280660" cy="821209"/>
        </a:xfrm>
        <a:prstGeom prst="roundRect">
          <a:avLst>
            <a:gd name="adj" fmla="val 10000"/>
          </a:avLst>
        </a:prstGeom>
        <a:solidFill>
          <a:schemeClr val="accent2">
            <a:hueOff val="5490804"/>
            <a:satOff val="-43456"/>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kern="1200" dirty="0"/>
            <a:t>Assurer leur renouvellement ou leur installation là où ils ne sont pas encore constitués </a:t>
          </a:r>
          <a:endParaRPr lang="en-US" sz="1600" kern="1200" dirty="0"/>
        </a:p>
      </dsp:txBody>
      <dsp:txXfrm>
        <a:off x="1207057" y="2829850"/>
        <a:ext cx="4304434" cy="773105"/>
      </dsp:txXfrm>
    </dsp:sp>
    <dsp:sp modelId="{4964F5E7-DFBA-47A5-9C49-13A8066DABD7}">
      <dsp:nvSpPr>
        <dsp:cNvPr id="0" name=""/>
        <dsp:cNvSpPr/>
      </dsp:nvSpPr>
      <dsp:spPr>
        <a:xfrm>
          <a:off x="1577340" y="3741064"/>
          <a:ext cx="5280660" cy="821209"/>
        </a:xfrm>
        <a:prstGeom prst="roundRect">
          <a:avLst>
            <a:gd name="adj" fmla="val 10000"/>
          </a:avLst>
        </a:prstGeom>
        <a:solidFill>
          <a:schemeClr val="accent2">
            <a:hueOff val="7321072"/>
            <a:satOff val="-57942"/>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kern="1200" dirty="0"/>
            <a:t>Limiter l’impact sur la biodiversité et les paysages notamment par le choix de la végétation conservée</a:t>
          </a:r>
          <a:endParaRPr lang="en-US" sz="1600" kern="1200" dirty="0"/>
        </a:p>
      </dsp:txBody>
      <dsp:txXfrm>
        <a:off x="1601392" y="3765116"/>
        <a:ext cx="4304434" cy="773105"/>
      </dsp:txXfrm>
    </dsp:sp>
    <dsp:sp modelId="{5296CCF3-2A2F-4E20-ADA8-716BB7DC4833}">
      <dsp:nvSpPr>
        <dsp:cNvPr id="0" name=""/>
        <dsp:cNvSpPr/>
      </dsp:nvSpPr>
      <dsp:spPr>
        <a:xfrm>
          <a:off x="4746873" y="599939"/>
          <a:ext cx="533786" cy="53378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dirty="0"/>
        </a:p>
      </dsp:txBody>
      <dsp:txXfrm>
        <a:off x="4866975" y="599939"/>
        <a:ext cx="293582" cy="401674"/>
      </dsp:txXfrm>
    </dsp:sp>
    <dsp:sp modelId="{9D6235A4-DC48-4875-A6BE-70635409AF0D}">
      <dsp:nvSpPr>
        <dsp:cNvPr id="0" name=""/>
        <dsp:cNvSpPr/>
      </dsp:nvSpPr>
      <dsp:spPr>
        <a:xfrm>
          <a:off x="5141208" y="1535205"/>
          <a:ext cx="533786" cy="533786"/>
        </a:xfrm>
        <a:prstGeom prst="downArrow">
          <a:avLst>
            <a:gd name="adj1" fmla="val 55000"/>
            <a:gd name="adj2" fmla="val 45000"/>
          </a:avLst>
        </a:prstGeom>
        <a:solidFill>
          <a:schemeClr val="accent2">
            <a:tint val="40000"/>
            <a:alpha val="90000"/>
            <a:hueOff val="2553924"/>
            <a:satOff val="-18121"/>
            <a:lumOff val="-142"/>
            <a:alphaOff val="0"/>
          </a:schemeClr>
        </a:solidFill>
        <a:ln w="12700" cap="flat" cmpd="sng" algn="ctr">
          <a:solidFill>
            <a:schemeClr val="accent2">
              <a:tint val="40000"/>
              <a:alpha val="90000"/>
              <a:hueOff val="2553924"/>
              <a:satOff val="-18121"/>
              <a:lumOff val="-1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fr-FR" sz="2500" kern="1200" dirty="0"/>
        </a:p>
      </dsp:txBody>
      <dsp:txXfrm>
        <a:off x="5261310" y="1535205"/>
        <a:ext cx="293582" cy="401674"/>
      </dsp:txXfrm>
    </dsp:sp>
    <dsp:sp modelId="{6FCA7A28-4A7E-4DDA-9873-61FDF3239464}">
      <dsp:nvSpPr>
        <dsp:cNvPr id="0" name=""/>
        <dsp:cNvSpPr/>
      </dsp:nvSpPr>
      <dsp:spPr>
        <a:xfrm>
          <a:off x="5535543" y="2456784"/>
          <a:ext cx="533786" cy="533786"/>
        </a:xfrm>
        <a:prstGeom prst="downArrow">
          <a:avLst>
            <a:gd name="adj1" fmla="val 55000"/>
            <a:gd name="adj2" fmla="val 45000"/>
          </a:avLst>
        </a:prstGeom>
        <a:solidFill>
          <a:schemeClr val="accent2">
            <a:tint val="40000"/>
            <a:alpha val="90000"/>
            <a:hueOff val="5107848"/>
            <a:satOff val="-36243"/>
            <a:lumOff val="-285"/>
            <a:alphaOff val="0"/>
          </a:schemeClr>
        </a:solidFill>
        <a:ln w="12700" cap="flat" cmpd="sng" algn="ctr">
          <a:solidFill>
            <a:schemeClr val="accent2">
              <a:tint val="40000"/>
              <a:alpha val="90000"/>
              <a:hueOff val="5107848"/>
              <a:satOff val="-36243"/>
              <a:lumOff val="-2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dirty="0"/>
        </a:p>
      </dsp:txBody>
      <dsp:txXfrm>
        <a:off x="5655645" y="2456784"/>
        <a:ext cx="293582" cy="401674"/>
      </dsp:txXfrm>
    </dsp:sp>
    <dsp:sp modelId="{BF0679B1-AD82-4A7F-B171-07F870B2B9BC}">
      <dsp:nvSpPr>
        <dsp:cNvPr id="0" name=""/>
        <dsp:cNvSpPr/>
      </dsp:nvSpPr>
      <dsp:spPr>
        <a:xfrm>
          <a:off x="5929878" y="3401175"/>
          <a:ext cx="533786" cy="533786"/>
        </a:xfrm>
        <a:prstGeom prst="downArrow">
          <a:avLst>
            <a:gd name="adj1" fmla="val 55000"/>
            <a:gd name="adj2" fmla="val 45000"/>
          </a:avLst>
        </a:prstGeom>
        <a:solidFill>
          <a:schemeClr val="accent2">
            <a:tint val="40000"/>
            <a:alpha val="90000"/>
            <a:hueOff val="7661772"/>
            <a:satOff val="-54364"/>
            <a:lumOff val="-427"/>
            <a:alphaOff val="0"/>
          </a:schemeClr>
        </a:solidFill>
        <a:ln w="12700" cap="flat" cmpd="sng" algn="ctr">
          <a:solidFill>
            <a:schemeClr val="accent2">
              <a:tint val="40000"/>
              <a:alpha val="90000"/>
              <a:hueOff val="7661772"/>
              <a:satOff val="-54364"/>
              <a:lumOff val="-4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dirty="0"/>
        </a:p>
      </dsp:txBody>
      <dsp:txXfrm>
        <a:off x="6049980" y="3401175"/>
        <a:ext cx="293582" cy="4016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C9B35-8B22-4556-8199-CBA66A287AD2}">
      <dsp:nvSpPr>
        <dsp:cNvPr id="0" name=""/>
        <dsp:cNvSpPr/>
      </dsp:nvSpPr>
      <dsp:spPr>
        <a:xfrm>
          <a:off x="0" y="0"/>
          <a:ext cx="5367528" cy="90185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8BEBFC-F2BD-4A25-9286-3A497AB31CD0}">
      <dsp:nvSpPr>
        <dsp:cNvPr id="0" name=""/>
        <dsp:cNvSpPr/>
      </dsp:nvSpPr>
      <dsp:spPr>
        <a:xfrm>
          <a:off x="272812" y="206914"/>
          <a:ext cx="496507" cy="496022"/>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CC6299-C146-4A36-BE9C-C9848A6AB98D}">
      <dsp:nvSpPr>
        <dsp:cNvPr id="0" name=""/>
        <dsp:cNvSpPr/>
      </dsp:nvSpPr>
      <dsp:spPr>
        <a:xfrm>
          <a:off x="1042132" y="3996"/>
          <a:ext cx="4309345" cy="93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0" tIns="98430" rIns="98430" bIns="98430" numCol="1" spcCol="1270" anchor="ctr" anchorCtr="0">
          <a:noAutofit/>
        </a:bodyPr>
        <a:lstStyle/>
        <a:p>
          <a:pPr lvl="0" algn="l" defTabSz="622300">
            <a:lnSpc>
              <a:spcPct val="90000"/>
            </a:lnSpc>
            <a:spcBef>
              <a:spcPct val="0"/>
            </a:spcBef>
            <a:spcAft>
              <a:spcPct val="35000"/>
            </a:spcAft>
          </a:pPr>
          <a:r>
            <a:rPr lang="en-US" sz="1400" kern="1200" dirty="0" smtClean="0"/>
            <a:t>Hors zone U du PLU </a:t>
          </a:r>
          <a:endParaRPr lang="en-US" sz="1400" kern="1200" dirty="0"/>
        </a:p>
      </dsp:txBody>
      <dsp:txXfrm>
        <a:off x="1042132" y="3996"/>
        <a:ext cx="4309345" cy="930042"/>
      </dsp:txXfrm>
    </dsp:sp>
    <dsp:sp modelId="{21F7C38D-4B44-4EFF-A919-41F3DCFC96E5}">
      <dsp:nvSpPr>
        <dsp:cNvPr id="0" name=""/>
        <dsp:cNvSpPr/>
      </dsp:nvSpPr>
      <dsp:spPr>
        <a:xfrm>
          <a:off x="0" y="1164457"/>
          <a:ext cx="5367528" cy="901859"/>
        </a:xfrm>
        <a:prstGeom prst="roundRect">
          <a:avLst>
            <a:gd name="adj" fmla="val 10000"/>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67C422FD-707A-4328-9E78-4B8D3D12C212}">
      <dsp:nvSpPr>
        <dsp:cNvPr id="0" name=""/>
        <dsp:cNvSpPr/>
      </dsp:nvSpPr>
      <dsp:spPr>
        <a:xfrm>
          <a:off x="272812" y="1369468"/>
          <a:ext cx="496507" cy="496022"/>
        </a:xfrm>
        <a:prstGeom prst="rect">
          <a:avLst/>
        </a:prstGeom>
        <a:blipFill>
          <a:blip xmlns:r="http://schemas.openxmlformats.org/officeDocument/2006/relationships"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2B9169-4B52-4897-B249-B5C1D85EE039}">
      <dsp:nvSpPr>
        <dsp:cNvPr id="0" name=""/>
        <dsp:cNvSpPr/>
      </dsp:nvSpPr>
      <dsp:spPr>
        <a:xfrm>
          <a:off x="1042132" y="1166549"/>
          <a:ext cx="4309345" cy="93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0" tIns="98430" rIns="98430" bIns="98430" numCol="1" spcCol="1270" anchor="ctr" anchorCtr="0">
          <a:noAutofit/>
        </a:bodyPr>
        <a:lstStyle/>
        <a:p>
          <a:pPr lvl="0" algn="l" defTabSz="622300">
            <a:lnSpc>
              <a:spcPct val="90000"/>
            </a:lnSpc>
            <a:spcBef>
              <a:spcPct val="0"/>
            </a:spcBef>
            <a:spcAft>
              <a:spcPct val="35000"/>
            </a:spcAft>
          </a:pPr>
          <a:r>
            <a:rPr lang="fr-FR" sz="1400" b="1" kern="1200" dirty="0"/>
            <a:t>50 mètres autour d’une </a:t>
          </a:r>
          <a:r>
            <a:rPr lang="fr-FR" sz="1400" b="1" kern="1200" dirty="0" smtClean="0"/>
            <a:t>installation ( habitation, hangar, cabanon, piscine, stationnement.</a:t>
          </a:r>
        </a:p>
        <a:p>
          <a:pPr lvl="0" algn="l" defTabSz="622300">
            <a:lnSpc>
              <a:spcPct val="90000"/>
            </a:lnSpc>
            <a:spcBef>
              <a:spcPct val="0"/>
            </a:spcBef>
            <a:spcAft>
              <a:spcPct val="35000"/>
            </a:spcAft>
          </a:pPr>
          <a:r>
            <a:rPr lang="fr-FR" sz="1400" b="1" kern="1200" dirty="0" smtClean="0"/>
            <a:t>3 mètres autour des voies d’</a:t>
          </a:r>
          <a:r>
            <a:rPr lang="fr-FR" sz="1400" b="1" kern="1200" dirty="0" err="1" smtClean="0"/>
            <a:t>accés</a:t>
          </a:r>
          <a:endParaRPr lang="fr-FR" sz="1400" kern="1200" dirty="0"/>
        </a:p>
      </dsp:txBody>
      <dsp:txXfrm>
        <a:off x="1042132" y="1166549"/>
        <a:ext cx="4309345" cy="930042"/>
      </dsp:txXfrm>
    </dsp:sp>
    <dsp:sp modelId="{14DEAAF0-BBAA-4703-9E91-1C4581686686}">
      <dsp:nvSpPr>
        <dsp:cNvPr id="0" name=""/>
        <dsp:cNvSpPr/>
      </dsp:nvSpPr>
      <dsp:spPr>
        <a:xfrm>
          <a:off x="0" y="2329103"/>
          <a:ext cx="5367528" cy="90185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2B2E89-D140-46C2-A026-9DD4B307092B}">
      <dsp:nvSpPr>
        <dsp:cNvPr id="0" name=""/>
        <dsp:cNvSpPr/>
      </dsp:nvSpPr>
      <dsp:spPr>
        <a:xfrm>
          <a:off x="272812" y="2532021"/>
          <a:ext cx="496507" cy="496022"/>
        </a:xfrm>
        <a:prstGeom prst="rect">
          <a:avLst/>
        </a:prstGeom>
        <a:blipFill>
          <a:blip xmlns:r="http://schemas.openxmlformats.org/officeDocument/2006/relationships"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9DF622-3129-4787-B978-C65525D5C0F7}">
      <dsp:nvSpPr>
        <dsp:cNvPr id="0" name=""/>
        <dsp:cNvSpPr/>
      </dsp:nvSpPr>
      <dsp:spPr>
        <a:xfrm>
          <a:off x="1042132" y="2329103"/>
          <a:ext cx="4309345" cy="93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0" tIns="98430" rIns="98430" bIns="98430" numCol="1" spcCol="1270" anchor="ctr" anchorCtr="0">
          <a:noAutofit/>
        </a:bodyPr>
        <a:lstStyle/>
        <a:p>
          <a:pPr lvl="0" algn="l" defTabSz="622300">
            <a:lnSpc>
              <a:spcPct val="90000"/>
            </a:lnSpc>
            <a:spcBef>
              <a:spcPct val="0"/>
            </a:spcBef>
            <a:spcAft>
              <a:spcPct val="35000"/>
            </a:spcAft>
          </a:pPr>
          <a:r>
            <a:rPr lang="fr-FR" sz="1400" b="1" kern="1200" dirty="0" smtClean="0"/>
            <a:t>A charge du propriétaire/gestionnaire/locataire du terrain</a:t>
          </a:r>
          <a:r>
            <a:rPr lang="fr-FR" sz="1400" kern="1200" dirty="0" smtClean="0"/>
            <a:t>: </a:t>
          </a:r>
          <a:r>
            <a:rPr lang="fr-FR" sz="1400" kern="1200" dirty="0"/>
            <a:t>principe de responsabilité et risque généré par la construction (je protège mon bien)  et non par les terrains alentours </a:t>
          </a:r>
          <a:endParaRPr lang="en-US" sz="1400" kern="1200" dirty="0"/>
        </a:p>
      </dsp:txBody>
      <dsp:txXfrm>
        <a:off x="1042132" y="2329103"/>
        <a:ext cx="4309345" cy="930042"/>
      </dsp:txXfrm>
    </dsp:sp>
    <dsp:sp modelId="{54715C53-8297-481F-991F-3197366E5901}">
      <dsp:nvSpPr>
        <dsp:cNvPr id="0" name=""/>
        <dsp:cNvSpPr/>
      </dsp:nvSpPr>
      <dsp:spPr>
        <a:xfrm>
          <a:off x="0" y="3491657"/>
          <a:ext cx="5367528" cy="90185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D94545-8F96-4B64-8E6F-D742DFB655B2}">
      <dsp:nvSpPr>
        <dsp:cNvPr id="0" name=""/>
        <dsp:cNvSpPr/>
      </dsp:nvSpPr>
      <dsp:spPr>
        <a:xfrm>
          <a:off x="272812" y="3694575"/>
          <a:ext cx="496507" cy="496022"/>
        </a:xfrm>
        <a:prstGeom prst="rect">
          <a:avLst/>
        </a:prstGeom>
        <a:blipFill>
          <a:blip xmlns:r="http://schemas.openxmlformats.org/officeDocument/2006/relationships"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60D948-A2D3-4CF8-9B5A-A54672AD2668}">
      <dsp:nvSpPr>
        <dsp:cNvPr id="0" name=""/>
        <dsp:cNvSpPr/>
      </dsp:nvSpPr>
      <dsp:spPr>
        <a:xfrm>
          <a:off x="1042132" y="3491657"/>
          <a:ext cx="4309345" cy="930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0" tIns="98430" rIns="98430" bIns="98430" numCol="1" spcCol="1270" anchor="ctr" anchorCtr="0">
          <a:noAutofit/>
        </a:bodyPr>
        <a:lstStyle/>
        <a:p>
          <a:pPr lvl="0" algn="l" defTabSz="622300">
            <a:lnSpc>
              <a:spcPct val="90000"/>
            </a:lnSpc>
            <a:spcBef>
              <a:spcPct val="0"/>
            </a:spcBef>
            <a:spcAft>
              <a:spcPct val="35000"/>
            </a:spcAft>
          </a:pPr>
          <a:r>
            <a:rPr lang="fr-FR" sz="1400" kern="1200" dirty="0"/>
            <a:t>Amendes pour non-réalisation des obligations de débroussaillement : </a:t>
          </a:r>
          <a:r>
            <a:rPr lang="fr-FR" sz="1400" kern="1200" dirty="0">
              <a:solidFill>
                <a:srgbClr val="FFFF00"/>
              </a:solidFill>
            </a:rPr>
            <a:t>200 euros puis 50 euros par m2 non réalisé </a:t>
          </a:r>
          <a:endParaRPr lang="en-US" sz="1400" kern="1200" dirty="0">
            <a:solidFill>
              <a:srgbClr val="FFFF00"/>
            </a:solidFill>
          </a:endParaRPr>
        </a:p>
      </dsp:txBody>
      <dsp:txXfrm>
        <a:off x="1042132" y="3491657"/>
        <a:ext cx="4309345" cy="9300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BC9B35-8B22-4556-8199-CBA66A287AD2}">
      <dsp:nvSpPr>
        <dsp:cNvPr id="0" name=""/>
        <dsp:cNvSpPr/>
      </dsp:nvSpPr>
      <dsp:spPr>
        <a:xfrm>
          <a:off x="0" y="1852"/>
          <a:ext cx="6812279" cy="93864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8BEBFC-F2BD-4A25-9286-3A497AB31CD0}">
      <dsp:nvSpPr>
        <dsp:cNvPr id="0" name=""/>
        <dsp:cNvSpPr/>
      </dsp:nvSpPr>
      <dsp:spPr>
        <a:xfrm>
          <a:off x="283940" y="213047"/>
          <a:ext cx="516255" cy="516255"/>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CC6299-C146-4A36-BE9C-C9848A6AB98D}">
      <dsp:nvSpPr>
        <dsp:cNvPr id="0" name=""/>
        <dsp:cNvSpPr/>
      </dsp:nvSpPr>
      <dsp:spPr>
        <a:xfrm>
          <a:off x="1084136" y="1852"/>
          <a:ext cx="5728142" cy="938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40" tIns="99340" rIns="99340" bIns="99340" numCol="1" spcCol="1270" anchor="ctr" anchorCtr="0">
          <a:noAutofit/>
        </a:bodyPr>
        <a:lstStyle/>
        <a:p>
          <a:pPr lvl="0" algn="l" defTabSz="800100">
            <a:lnSpc>
              <a:spcPct val="90000"/>
            </a:lnSpc>
            <a:spcBef>
              <a:spcPct val="0"/>
            </a:spcBef>
            <a:spcAft>
              <a:spcPct val="35000"/>
            </a:spcAft>
          </a:pPr>
          <a:r>
            <a:rPr lang="en-US" sz="1800" kern="1200" dirty="0" err="1" smtClean="0"/>
            <a:t>En</a:t>
          </a:r>
          <a:r>
            <a:rPr lang="en-US" sz="1800" kern="1200" dirty="0" smtClean="0"/>
            <a:t> zone </a:t>
          </a:r>
          <a:r>
            <a:rPr lang="en-US" sz="1800" b="1" kern="1200" dirty="0" smtClean="0"/>
            <a:t>U</a:t>
          </a:r>
          <a:r>
            <a:rPr lang="en-US" sz="1800" kern="1200" dirty="0" smtClean="0"/>
            <a:t> du PLU</a:t>
          </a:r>
          <a:endParaRPr lang="en-US" sz="1800" kern="1200" dirty="0"/>
        </a:p>
      </dsp:txBody>
      <dsp:txXfrm>
        <a:off x="1084136" y="1852"/>
        <a:ext cx="5728142" cy="938645"/>
      </dsp:txXfrm>
    </dsp:sp>
    <dsp:sp modelId="{21F7C38D-4B44-4EFF-A919-41F3DCFC96E5}">
      <dsp:nvSpPr>
        <dsp:cNvPr id="0" name=""/>
        <dsp:cNvSpPr/>
      </dsp:nvSpPr>
      <dsp:spPr>
        <a:xfrm>
          <a:off x="0" y="1172981"/>
          <a:ext cx="6812279" cy="93864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C422FD-707A-4328-9E78-4B8D3D12C212}">
      <dsp:nvSpPr>
        <dsp:cNvPr id="0" name=""/>
        <dsp:cNvSpPr/>
      </dsp:nvSpPr>
      <dsp:spPr>
        <a:xfrm>
          <a:off x="283940" y="1386354"/>
          <a:ext cx="516255" cy="516255"/>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2B9169-4B52-4897-B249-B5C1D85EE039}">
      <dsp:nvSpPr>
        <dsp:cNvPr id="0" name=""/>
        <dsp:cNvSpPr/>
      </dsp:nvSpPr>
      <dsp:spPr>
        <a:xfrm>
          <a:off x="1084136" y="1175159"/>
          <a:ext cx="5728142" cy="938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40" tIns="99340" rIns="99340" bIns="99340" numCol="1" spcCol="1270" anchor="ctr" anchorCtr="0">
          <a:noAutofit/>
        </a:bodyPr>
        <a:lstStyle/>
        <a:p>
          <a:pPr lvl="0" algn="l" defTabSz="800100">
            <a:lnSpc>
              <a:spcPct val="90000"/>
            </a:lnSpc>
            <a:spcBef>
              <a:spcPct val="0"/>
            </a:spcBef>
            <a:spcAft>
              <a:spcPct val="35000"/>
            </a:spcAft>
          </a:pPr>
          <a:r>
            <a:rPr lang="fr-FR" sz="1800" kern="1200" dirty="0" smtClean="0"/>
            <a:t>Maintient de l’état débroussaillé de </a:t>
          </a:r>
          <a:r>
            <a:rPr lang="fr-FR" sz="1800" b="1" kern="1200" dirty="0" smtClean="0"/>
            <a:t>l’ensemble du terrain</a:t>
          </a:r>
          <a:endParaRPr lang="en-US" sz="1800" b="1" kern="1200" dirty="0"/>
        </a:p>
      </dsp:txBody>
      <dsp:txXfrm>
        <a:off x="1084136" y="1175159"/>
        <a:ext cx="5728142" cy="938645"/>
      </dsp:txXfrm>
    </dsp:sp>
    <dsp:sp modelId="{14DEAAF0-BBAA-4703-9E91-1C4581686686}">
      <dsp:nvSpPr>
        <dsp:cNvPr id="0" name=""/>
        <dsp:cNvSpPr/>
      </dsp:nvSpPr>
      <dsp:spPr>
        <a:xfrm>
          <a:off x="0" y="2348466"/>
          <a:ext cx="6812279" cy="93864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2B2E89-D140-46C2-A026-9DD4B307092B}">
      <dsp:nvSpPr>
        <dsp:cNvPr id="0" name=""/>
        <dsp:cNvSpPr/>
      </dsp:nvSpPr>
      <dsp:spPr>
        <a:xfrm>
          <a:off x="283940" y="2559662"/>
          <a:ext cx="516255" cy="516255"/>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9DF622-3129-4787-B978-C65525D5C0F7}">
      <dsp:nvSpPr>
        <dsp:cNvPr id="0" name=""/>
        <dsp:cNvSpPr/>
      </dsp:nvSpPr>
      <dsp:spPr>
        <a:xfrm>
          <a:off x="1084136" y="2348466"/>
          <a:ext cx="5728142" cy="938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40" tIns="99340" rIns="99340" bIns="99340" numCol="1" spcCol="1270" anchor="ctr" anchorCtr="0">
          <a:noAutofit/>
        </a:bodyPr>
        <a:lstStyle/>
        <a:p>
          <a:pPr lvl="0" algn="l" defTabSz="800100">
            <a:lnSpc>
              <a:spcPct val="90000"/>
            </a:lnSpc>
            <a:spcBef>
              <a:spcPct val="0"/>
            </a:spcBef>
            <a:spcAft>
              <a:spcPct val="35000"/>
            </a:spcAft>
          </a:pPr>
          <a:r>
            <a:rPr lang="fr-FR" sz="1800" b="1" kern="1200" dirty="0"/>
            <a:t>A charge du </a:t>
          </a:r>
          <a:r>
            <a:rPr lang="fr-FR" sz="1800" b="1" kern="1200" dirty="0" smtClean="0"/>
            <a:t>propriétaire/gestionnaire/locataire du terrain</a:t>
          </a:r>
          <a:endParaRPr lang="en-US" sz="1800" kern="1200" dirty="0"/>
        </a:p>
      </dsp:txBody>
      <dsp:txXfrm>
        <a:off x="1084136" y="2348466"/>
        <a:ext cx="5728142" cy="938645"/>
      </dsp:txXfrm>
    </dsp:sp>
    <dsp:sp modelId="{54715C53-8297-481F-991F-3197366E5901}">
      <dsp:nvSpPr>
        <dsp:cNvPr id="0" name=""/>
        <dsp:cNvSpPr/>
      </dsp:nvSpPr>
      <dsp:spPr>
        <a:xfrm>
          <a:off x="0" y="3521774"/>
          <a:ext cx="6812279" cy="93864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D94545-8F96-4B64-8E6F-D742DFB655B2}">
      <dsp:nvSpPr>
        <dsp:cNvPr id="0" name=""/>
        <dsp:cNvSpPr/>
      </dsp:nvSpPr>
      <dsp:spPr>
        <a:xfrm>
          <a:off x="283940" y="3732969"/>
          <a:ext cx="516255" cy="516255"/>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60D948-A2D3-4CF8-9B5A-A54672AD2668}">
      <dsp:nvSpPr>
        <dsp:cNvPr id="0" name=""/>
        <dsp:cNvSpPr/>
      </dsp:nvSpPr>
      <dsp:spPr>
        <a:xfrm>
          <a:off x="1084136" y="3521774"/>
          <a:ext cx="5728142" cy="938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340" tIns="99340" rIns="99340" bIns="99340" numCol="1" spcCol="1270" anchor="ctr" anchorCtr="0">
          <a:noAutofit/>
        </a:bodyPr>
        <a:lstStyle/>
        <a:p>
          <a:pPr lvl="0" algn="l" defTabSz="800100">
            <a:lnSpc>
              <a:spcPct val="90000"/>
            </a:lnSpc>
            <a:spcBef>
              <a:spcPct val="0"/>
            </a:spcBef>
            <a:spcAft>
              <a:spcPct val="35000"/>
            </a:spcAft>
          </a:pPr>
          <a:r>
            <a:rPr lang="fr-FR" sz="1800" kern="1200" dirty="0"/>
            <a:t>Amendes pour non-réalisation des obligations de débroussaillement : </a:t>
          </a:r>
          <a:r>
            <a:rPr lang="fr-FR" sz="1800" kern="1200" dirty="0">
              <a:solidFill>
                <a:srgbClr val="FFFF00"/>
              </a:solidFill>
            </a:rPr>
            <a:t>200 euros puis 50 euros par m2 non réalisé </a:t>
          </a:r>
          <a:endParaRPr lang="en-US" sz="1800" kern="1200" dirty="0">
            <a:solidFill>
              <a:srgbClr val="FFFF00"/>
            </a:solidFill>
          </a:endParaRPr>
        </a:p>
      </dsp:txBody>
      <dsp:txXfrm>
        <a:off x="1084136" y="3521774"/>
        <a:ext cx="5728142" cy="9386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75C83-1223-4283-8CA6-EB95009E1F46}">
      <dsp:nvSpPr>
        <dsp:cNvPr id="0" name=""/>
        <dsp:cNvSpPr/>
      </dsp:nvSpPr>
      <dsp:spPr>
        <a:xfrm>
          <a:off x="0" y="4712910"/>
          <a:ext cx="6096000" cy="61856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FR" sz="1400" kern="1200" dirty="0"/>
            <a:t>Ne pas stoker de bois ou de mobilier de jardin entre la haie et votre maison en cas de situation d’alerte </a:t>
          </a:r>
          <a:endParaRPr lang="en-US" sz="1400" kern="1200" dirty="0"/>
        </a:p>
      </dsp:txBody>
      <dsp:txXfrm>
        <a:off x="0" y="4712910"/>
        <a:ext cx="6096000" cy="618566"/>
      </dsp:txXfrm>
    </dsp:sp>
    <dsp:sp modelId="{1401D593-4C47-4737-AA6C-66E663C1795F}">
      <dsp:nvSpPr>
        <dsp:cNvPr id="0" name=""/>
        <dsp:cNvSpPr/>
      </dsp:nvSpPr>
      <dsp:spPr>
        <a:xfrm rot="10800000">
          <a:off x="0" y="3770832"/>
          <a:ext cx="6096000" cy="951355"/>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FR" sz="1400" kern="1200"/>
            <a:t>Privilégier les volets en bois et pas en PVC </a:t>
          </a:r>
          <a:endParaRPr lang="en-US" sz="1400" kern="1200"/>
        </a:p>
      </dsp:txBody>
      <dsp:txXfrm rot="10800000">
        <a:off x="0" y="3770832"/>
        <a:ext cx="6096000" cy="618162"/>
      </dsp:txXfrm>
    </dsp:sp>
    <dsp:sp modelId="{CC71706D-FFD7-46A0-A356-458174A4B3DB}">
      <dsp:nvSpPr>
        <dsp:cNvPr id="0" name=""/>
        <dsp:cNvSpPr/>
      </dsp:nvSpPr>
      <dsp:spPr>
        <a:xfrm rot="10800000">
          <a:off x="0" y="2828755"/>
          <a:ext cx="6096000" cy="951355"/>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FR" sz="1400" kern="1200" dirty="0"/>
            <a:t>(exemple votre haie mesure 1 m de haut elle doit être à 3 mètres de votre maison, si elle mesure 2 m de haut, elle doit se situer à 6 mètres, </a:t>
          </a:r>
          <a:r>
            <a:rPr lang="fr-FR" sz="1400" kern="1200" dirty="0" err="1"/>
            <a:t>etc</a:t>
          </a:r>
          <a:r>
            <a:rPr lang="fr-FR" sz="1400" kern="1200" dirty="0"/>
            <a:t>,,)</a:t>
          </a:r>
          <a:endParaRPr lang="en-US" sz="1400" kern="1200" dirty="0"/>
        </a:p>
      </dsp:txBody>
      <dsp:txXfrm rot="10800000">
        <a:off x="0" y="2828755"/>
        <a:ext cx="6096000" cy="618162"/>
      </dsp:txXfrm>
    </dsp:sp>
    <dsp:sp modelId="{CFE177FE-98A3-4C86-8676-0BD25199422E}">
      <dsp:nvSpPr>
        <dsp:cNvPr id="0" name=""/>
        <dsp:cNvSpPr/>
      </dsp:nvSpPr>
      <dsp:spPr>
        <a:xfrm rot="10800000">
          <a:off x="0" y="1886677"/>
          <a:ext cx="6096000" cy="951355"/>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FR" sz="1400" kern="1200" dirty="0"/>
            <a:t>Placer sa haie à distance de la maison : 3 fois sa hauteur :</a:t>
          </a:r>
          <a:endParaRPr lang="en-US" sz="1400" kern="1200" dirty="0"/>
        </a:p>
      </dsp:txBody>
      <dsp:txXfrm rot="10800000">
        <a:off x="0" y="1886677"/>
        <a:ext cx="6096000" cy="618162"/>
      </dsp:txXfrm>
    </dsp:sp>
    <dsp:sp modelId="{7FF09CE2-0EEC-4852-809A-8AA144D940E9}">
      <dsp:nvSpPr>
        <dsp:cNvPr id="0" name=""/>
        <dsp:cNvSpPr/>
      </dsp:nvSpPr>
      <dsp:spPr>
        <a:xfrm rot="10800000">
          <a:off x="0" y="944600"/>
          <a:ext cx="6096000" cy="951355"/>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FR" sz="1400" kern="1200"/>
            <a:t>Privilégier les essences de feuillus </a:t>
          </a:r>
          <a:endParaRPr lang="en-US" sz="1400" kern="1200"/>
        </a:p>
      </dsp:txBody>
      <dsp:txXfrm rot="10800000">
        <a:off x="0" y="944600"/>
        <a:ext cx="6096000" cy="618162"/>
      </dsp:txXfrm>
    </dsp:sp>
    <dsp:sp modelId="{1E74667D-6301-44AF-8911-2530B950646D}">
      <dsp:nvSpPr>
        <dsp:cNvPr id="0" name=""/>
        <dsp:cNvSpPr/>
      </dsp:nvSpPr>
      <dsp:spPr>
        <a:xfrm rot="10800000">
          <a:off x="0" y="2523"/>
          <a:ext cx="6096000" cy="951355"/>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FR" sz="1400" kern="1200"/>
            <a:t>Eviter les cyprès et les bambous </a:t>
          </a:r>
          <a:endParaRPr lang="en-US" sz="1400" kern="1200"/>
        </a:p>
      </dsp:txBody>
      <dsp:txXfrm rot="10800000">
        <a:off x="0" y="2523"/>
        <a:ext cx="6096000" cy="61816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40AE3DBA-038E-4D45-ACBB-E0EF98FFCF50}" type="datetimeFigureOut">
              <a:rPr lang="fr-FR" smtClean="0"/>
              <a:t>16/09/2025</a:t>
            </a:fld>
            <a:endParaRPr lang="fr-FR"/>
          </a:p>
        </p:txBody>
      </p:sp>
      <p:sp>
        <p:nvSpPr>
          <p:cNvPr id="4" name="Espace réservé du pied de page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92792D0D-D664-4B21-8171-5D64E9331F18}" type="slidenum">
              <a:rPr lang="fr-FR" smtClean="0"/>
              <a:t>‹N°›</a:t>
            </a:fld>
            <a:endParaRPr lang="fr-FR"/>
          </a:p>
        </p:txBody>
      </p:sp>
    </p:spTree>
    <p:extLst>
      <p:ext uri="{BB962C8B-B14F-4D97-AF65-F5344CB8AC3E}">
        <p14:creationId xmlns:p14="http://schemas.microsoft.com/office/powerpoint/2010/main" val="3040686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50475" cy="49877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6737" y="1"/>
            <a:ext cx="2950475" cy="498773"/>
          </a:xfrm>
          <a:prstGeom prst="rect">
            <a:avLst/>
          </a:prstGeom>
        </p:spPr>
        <p:txBody>
          <a:bodyPr vert="horz" lIns="91440" tIns="45720" rIns="91440" bIns="45720" rtlCol="0"/>
          <a:lstStyle>
            <a:lvl1pPr algn="r">
              <a:defRPr sz="1200"/>
            </a:lvl1pPr>
          </a:lstStyle>
          <a:p>
            <a:fld id="{D29624E6-8B2C-43AC-AE06-E13B43F059F8}" type="datetimeFigureOut">
              <a:rPr lang="fr-FR" smtClean="0"/>
              <a:t>16/09/2025</a:t>
            </a:fld>
            <a:endParaRPr lang="fr-FR"/>
          </a:p>
        </p:txBody>
      </p:sp>
      <p:sp>
        <p:nvSpPr>
          <p:cNvPr id="4" name="Espace réservé de l'image des diapositives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0879" y="4784070"/>
            <a:ext cx="5447030" cy="391424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10534C1D-E0DB-4484-B0B9-DEEA2C1BD89D}" type="slidenum">
              <a:rPr lang="fr-FR" smtClean="0"/>
              <a:t>‹N°›</a:t>
            </a:fld>
            <a:endParaRPr lang="fr-FR"/>
          </a:p>
        </p:txBody>
      </p:sp>
    </p:spTree>
    <p:extLst>
      <p:ext uri="{BB962C8B-B14F-4D97-AF65-F5344CB8AC3E}">
        <p14:creationId xmlns:p14="http://schemas.microsoft.com/office/powerpoint/2010/main" val="338484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0534C1D-E0DB-4484-B0B9-DEEA2C1BD89D}" type="slidenum">
              <a:rPr lang="fr-FR" smtClean="0"/>
              <a:t>1</a:t>
            </a:fld>
            <a:endParaRPr lang="fr-FR"/>
          </a:p>
        </p:txBody>
      </p:sp>
    </p:spTree>
    <p:extLst>
      <p:ext uri="{BB962C8B-B14F-4D97-AF65-F5344CB8AC3E}">
        <p14:creationId xmlns:p14="http://schemas.microsoft.com/office/powerpoint/2010/main" val="3407391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0534C1D-E0DB-4484-B0B9-DEEA2C1BD89D}" type="slidenum">
              <a:rPr lang="fr-FR" smtClean="0"/>
              <a:t>10</a:t>
            </a:fld>
            <a:endParaRPr lang="fr-FR"/>
          </a:p>
        </p:txBody>
      </p:sp>
    </p:spTree>
    <p:extLst>
      <p:ext uri="{BB962C8B-B14F-4D97-AF65-F5344CB8AC3E}">
        <p14:creationId xmlns:p14="http://schemas.microsoft.com/office/powerpoint/2010/main" val="4209164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0534C1D-E0DB-4484-B0B9-DEEA2C1BD89D}" type="slidenum">
              <a:rPr lang="fr-FR" smtClean="0"/>
              <a:t>11</a:t>
            </a:fld>
            <a:endParaRPr lang="fr-FR"/>
          </a:p>
        </p:txBody>
      </p:sp>
    </p:spTree>
    <p:extLst>
      <p:ext uri="{BB962C8B-B14F-4D97-AF65-F5344CB8AC3E}">
        <p14:creationId xmlns:p14="http://schemas.microsoft.com/office/powerpoint/2010/main" val="52244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0534C1D-E0DB-4484-B0B9-DEEA2C1BD89D}" type="slidenum">
              <a:rPr lang="fr-FR" smtClean="0"/>
              <a:t>2</a:t>
            </a:fld>
            <a:endParaRPr lang="fr-FR"/>
          </a:p>
        </p:txBody>
      </p:sp>
    </p:spTree>
    <p:extLst>
      <p:ext uri="{BB962C8B-B14F-4D97-AF65-F5344CB8AC3E}">
        <p14:creationId xmlns:p14="http://schemas.microsoft.com/office/powerpoint/2010/main" val="359169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0534C1D-E0DB-4484-B0B9-DEEA2C1BD89D}" type="slidenum">
              <a:rPr lang="fr-FR" smtClean="0"/>
              <a:t>3</a:t>
            </a:fld>
            <a:endParaRPr lang="fr-FR"/>
          </a:p>
        </p:txBody>
      </p:sp>
    </p:spTree>
    <p:extLst>
      <p:ext uri="{BB962C8B-B14F-4D97-AF65-F5344CB8AC3E}">
        <p14:creationId xmlns:p14="http://schemas.microsoft.com/office/powerpoint/2010/main" val="232762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0534C1D-E0DB-4484-B0B9-DEEA2C1BD89D}" type="slidenum">
              <a:rPr lang="fr-FR" smtClean="0"/>
              <a:t>4</a:t>
            </a:fld>
            <a:endParaRPr lang="fr-FR"/>
          </a:p>
        </p:txBody>
      </p:sp>
    </p:spTree>
    <p:extLst>
      <p:ext uri="{BB962C8B-B14F-4D97-AF65-F5344CB8AC3E}">
        <p14:creationId xmlns:p14="http://schemas.microsoft.com/office/powerpoint/2010/main" val="746375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0534C1D-E0DB-4484-B0B9-DEEA2C1BD89D}" type="slidenum">
              <a:rPr lang="fr-FR" smtClean="0"/>
              <a:t>5</a:t>
            </a:fld>
            <a:endParaRPr lang="fr-FR"/>
          </a:p>
        </p:txBody>
      </p:sp>
    </p:spTree>
    <p:extLst>
      <p:ext uri="{BB962C8B-B14F-4D97-AF65-F5344CB8AC3E}">
        <p14:creationId xmlns:p14="http://schemas.microsoft.com/office/powerpoint/2010/main" val="1886521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0534C1D-E0DB-4484-B0B9-DEEA2C1BD89D}" type="slidenum">
              <a:rPr lang="fr-FR" smtClean="0"/>
              <a:t>6</a:t>
            </a:fld>
            <a:endParaRPr lang="fr-FR"/>
          </a:p>
        </p:txBody>
      </p:sp>
    </p:spTree>
    <p:extLst>
      <p:ext uri="{BB962C8B-B14F-4D97-AF65-F5344CB8AC3E}">
        <p14:creationId xmlns:p14="http://schemas.microsoft.com/office/powerpoint/2010/main" val="342056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0534C1D-E0DB-4484-B0B9-DEEA2C1BD89D}" type="slidenum">
              <a:rPr lang="fr-FR" smtClean="0"/>
              <a:t>7</a:t>
            </a:fld>
            <a:endParaRPr lang="fr-FR"/>
          </a:p>
        </p:txBody>
      </p:sp>
    </p:spTree>
    <p:extLst>
      <p:ext uri="{BB962C8B-B14F-4D97-AF65-F5344CB8AC3E}">
        <p14:creationId xmlns:p14="http://schemas.microsoft.com/office/powerpoint/2010/main" val="2932239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0534C1D-E0DB-4484-B0B9-DEEA2C1BD89D}" type="slidenum">
              <a:rPr lang="fr-FR" smtClean="0"/>
              <a:t>8</a:t>
            </a:fld>
            <a:endParaRPr lang="fr-FR"/>
          </a:p>
        </p:txBody>
      </p:sp>
    </p:spTree>
    <p:extLst>
      <p:ext uri="{BB962C8B-B14F-4D97-AF65-F5344CB8AC3E}">
        <p14:creationId xmlns:p14="http://schemas.microsoft.com/office/powerpoint/2010/main" val="384635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0534C1D-E0DB-4484-B0B9-DEEA2C1BD89D}" type="slidenum">
              <a:rPr lang="fr-FR" smtClean="0"/>
              <a:t>9</a:t>
            </a:fld>
            <a:endParaRPr lang="fr-FR"/>
          </a:p>
        </p:txBody>
      </p:sp>
    </p:spTree>
    <p:extLst>
      <p:ext uri="{BB962C8B-B14F-4D97-AF65-F5344CB8AC3E}">
        <p14:creationId xmlns:p14="http://schemas.microsoft.com/office/powerpoint/2010/main" val="391664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9/16/2025</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4189021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9/16/2025</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319537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9/16/2025</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2253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9/16/2025</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7160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9/16/2025</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1391748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9/16/2025</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183544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9/16/2025</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56915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9/16/2025</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563295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9/16/2025</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4024898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9/16/2025</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1135780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9/16/2025</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‹N°›</a:t>
            </a:fld>
            <a:endParaRPr lang="en-US"/>
          </a:p>
        </p:txBody>
      </p:sp>
    </p:spTree>
    <p:extLst>
      <p:ext uri="{BB962C8B-B14F-4D97-AF65-F5344CB8AC3E}">
        <p14:creationId xmlns:p14="http://schemas.microsoft.com/office/powerpoint/2010/main" val="1526912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9/16/2025</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‹N°›</a:t>
            </a:fld>
            <a:endParaRPr lang="en-US"/>
          </a:p>
        </p:txBody>
      </p:sp>
    </p:spTree>
    <p:extLst>
      <p:ext uri="{BB962C8B-B14F-4D97-AF65-F5344CB8AC3E}">
        <p14:creationId xmlns:p14="http://schemas.microsoft.com/office/powerpoint/2010/main" val="2938159956"/>
      </p:ext>
    </p:extLst>
  </p:cSld>
  <p:clrMap bg1="dk1" tx1="lt1" bg2="dk2" tx2="lt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47" r:id="rId6"/>
    <p:sldLayoutId id="2147483843" r:id="rId7"/>
    <p:sldLayoutId id="2147483844" r:id="rId8"/>
    <p:sldLayoutId id="2147483845" r:id="rId9"/>
    <p:sldLayoutId id="2147483846" r:id="rId10"/>
    <p:sldLayoutId id="21474838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geoportail.gouv.fr/donnees/debroussailleme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saintphilibert.fr/obligations-legales-de-debroussaillement/" TargetMode="External"/><Relationship Id="rId5" Type="http://schemas.openxmlformats.org/officeDocument/2006/relationships/hyperlink" Target="https://www.georisques.gouv.fr/" TargetMode="External"/><Relationship Id="rId4" Type="http://schemas.openxmlformats.org/officeDocument/2006/relationships/hyperlink" Target="https://www.geoportail.gouv.fr/donnees/debroussaillement"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4EE5C8-4789-EBA9-A457-76255A2DDE6E}"/>
              </a:ext>
            </a:extLst>
          </p:cNvPr>
          <p:cNvSpPr>
            <a:spLocks noGrp="1"/>
          </p:cNvSpPr>
          <p:nvPr>
            <p:ph type="ctrTitle"/>
          </p:nvPr>
        </p:nvSpPr>
        <p:spPr>
          <a:xfrm>
            <a:off x="5993842" y="-8233"/>
            <a:ext cx="5908431" cy="3056233"/>
          </a:xfrm>
        </p:spPr>
        <p:txBody>
          <a:bodyPr>
            <a:normAutofit/>
          </a:bodyPr>
          <a:lstStyle/>
          <a:p>
            <a:r>
              <a:rPr lang="fr-FR" sz="3100" dirty="0"/>
              <a:t>OBLIGATIONS LEGALES </a:t>
            </a:r>
            <a:br>
              <a:rPr lang="fr-FR" sz="3100" dirty="0"/>
            </a:br>
            <a:r>
              <a:rPr lang="fr-FR" sz="3100" dirty="0"/>
              <a:t>DE DEBROUISSAILLEMENT</a:t>
            </a:r>
            <a:br>
              <a:rPr lang="fr-FR" sz="3100" dirty="0"/>
            </a:br>
            <a:r>
              <a:rPr lang="fr-FR" sz="3100" dirty="0"/>
              <a:t>(OLD) </a:t>
            </a:r>
            <a:br>
              <a:rPr lang="fr-FR" sz="3100" dirty="0"/>
            </a:br>
            <a:r>
              <a:rPr lang="fr-FR" sz="3100" dirty="0"/>
              <a:t>POUR LUTTER CONTRE </a:t>
            </a:r>
            <a:br>
              <a:rPr lang="fr-FR" sz="3100" dirty="0"/>
            </a:br>
            <a:r>
              <a:rPr lang="fr-FR" sz="3100" dirty="0"/>
              <a:t>LES FEUX DE FORET</a:t>
            </a:r>
          </a:p>
        </p:txBody>
      </p:sp>
      <p:sp>
        <p:nvSpPr>
          <p:cNvPr id="3" name="Sous-titre 2">
            <a:extLst>
              <a:ext uri="{FF2B5EF4-FFF2-40B4-BE49-F238E27FC236}">
                <a16:creationId xmlns:a16="http://schemas.microsoft.com/office/drawing/2014/main" id="{A32DD3E0-F7C8-DA41-D353-C6A8CC2A5FB1}"/>
              </a:ext>
            </a:extLst>
          </p:cNvPr>
          <p:cNvSpPr>
            <a:spLocks noGrp="1"/>
          </p:cNvSpPr>
          <p:nvPr>
            <p:ph type="subTitle" idx="1"/>
          </p:nvPr>
        </p:nvSpPr>
        <p:spPr>
          <a:xfrm>
            <a:off x="6857999" y="4571999"/>
            <a:ext cx="4571999" cy="1524000"/>
          </a:xfrm>
        </p:spPr>
        <p:txBody>
          <a:bodyPr>
            <a:normAutofit/>
          </a:bodyPr>
          <a:lstStyle/>
          <a:p>
            <a:pPr algn="l"/>
            <a:r>
              <a:rPr lang="fr-FR" b="1" dirty="0"/>
              <a:t>5 MN POUR COMPRENDRE </a:t>
            </a:r>
          </a:p>
        </p:txBody>
      </p:sp>
      <p:pic>
        <p:nvPicPr>
          <p:cNvPr id="4" name="Picture 3" descr="Une image contenant Graphique, graphisme, art, conception&#10;&#10;Le contenu généré par l’IA peut être incorrect.">
            <a:extLst>
              <a:ext uri="{FF2B5EF4-FFF2-40B4-BE49-F238E27FC236}">
                <a16:creationId xmlns:a16="http://schemas.microsoft.com/office/drawing/2014/main" id="{9EE7D4D8-F8FE-6B11-163C-802FECA2FAE3}"/>
              </a:ext>
            </a:extLst>
          </p:cNvPr>
          <p:cNvPicPr>
            <a:picLocks noChangeAspect="1"/>
          </p:cNvPicPr>
          <p:nvPr/>
        </p:nvPicPr>
        <p:blipFill>
          <a:blip r:embed="rId3"/>
          <a:srcRect l="15936" r="33628" b="2"/>
          <a:stretch>
            <a:fillRect/>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pic>
        <p:nvPicPr>
          <p:cNvPr id="6" name="Image 5" descr="Une image contenant Police, affiche, texte, conception&#10;&#10;Le contenu généré par l’IA peut être incorrect.">
            <a:extLst>
              <a:ext uri="{FF2B5EF4-FFF2-40B4-BE49-F238E27FC236}">
                <a16:creationId xmlns:a16="http://schemas.microsoft.com/office/drawing/2014/main" id="{43DF1223-4F33-DDF2-AB80-EF774E0D75A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95508" y="804885"/>
            <a:ext cx="1686112" cy="2624115"/>
          </a:xfrm>
          <a:prstGeom prst="rect">
            <a:avLst/>
          </a:prstGeom>
        </p:spPr>
      </p:pic>
    </p:spTree>
    <p:extLst>
      <p:ext uri="{BB962C8B-B14F-4D97-AF65-F5344CB8AC3E}">
        <p14:creationId xmlns:p14="http://schemas.microsoft.com/office/powerpoint/2010/main" val="274995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B36E21-7C33-9FA8-D3A3-BFF26449C07D}"/>
              </a:ext>
            </a:extLst>
          </p:cNvPr>
          <p:cNvSpPr>
            <a:spLocks noGrp="1"/>
          </p:cNvSpPr>
          <p:nvPr>
            <p:ph type="title"/>
          </p:nvPr>
        </p:nvSpPr>
        <p:spPr>
          <a:xfrm>
            <a:off x="5948938" y="149051"/>
            <a:ext cx="4511396" cy="1006509"/>
          </a:xfrm>
        </p:spPr>
        <p:txBody>
          <a:bodyPr>
            <a:normAutofit/>
          </a:bodyPr>
          <a:lstStyle/>
          <a:p>
            <a:r>
              <a:rPr lang="fr-FR" sz="3200" dirty="0"/>
              <a:t>OLD : à quel moment je peux débroussailler ?</a:t>
            </a:r>
          </a:p>
        </p:txBody>
      </p:sp>
      <p:sp>
        <p:nvSpPr>
          <p:cNvPr id="3" name="Espace réservé du contenu 2">
            <a:extLst>
              <a:ext uri="{FF2B5EF4-FFF2-40B4-BE49-F238E27FC236}">
                <a16:creationId xmlns:a16="http://schemas.microsoft.com/office/drawing/2014/main" id="{F9CAF9FA-0109-E0C3-F931-AB47CF6630BE}"/>
              </a:ext>
            </a:extLst>
          </p:cNvPr>
          <p:cNvSpPr>
            <a:spLocks noGrp="1"/>
          </p:cNvSpPr>
          <p:nvPr>
            <p:ph idx="1"/>
          </p:nvPr>
        </p:nvSpPr>
        <p:spPr>
          <a:xfrm>
            <a:off x="5627078" y="1617784"/>
            <a:ext cx="6399437" cy="4943789"/>
          </a:xfrm>
        </p:spPr>
        <p:txBody>
          <a:bodyPr>
            <a:normAutofit/>
          </a:bodyPr>
          <a:lstStyle/>
          <a:p>
            <a:pPr>
              <a:lnSpc>
                <a:spcPct val="115000"/>
              </a:lnSpc>
            </a:pPr>
            <a:r>
              <a:rPr lang="fr-FR" sz="1700" b="1" dirty="0"/>
              <a:t>Les premiers travaux de débroussaillement </a:t>
            </a:r>
            <a:r>
              <a:rPr lang="fr-FR" sz="1700" b="1" dirty="0" smtClean="0"/>
              <a:t>et les </a:t>
            </a:r>
            <a:r>
              <a:rPr lang="fr-FR" sz="1700" b="1" dirty="0" err="1" smtClean="0"/>
              <a:t>élaguages</a:t>
            </a:r>
            <a:r>
              <a:rPr lang="fr-FR" sz="1700" b="1" dirty="0" smtClean="0"/>
              <a:t> sont </a:t>
            </a:r>
            <a:r>
              <a:rPr lang="fr-FR" sz="1700" b="1" dirty="0"/>
              <a:t>impérativement réalisés du 15 septembre au 15 mars : </a:t>
            </a:r>
          </a:p>
          <a:p>
            <a:pPr>
              <a:lnSpc>
                <a:spcPct val="115000"/>
              </a:lnSpc>
            </a:pPr>
            <a:r>
              <a:rPr lang="fr-FR" sz="1700" dirty="0"/>
              <a:t>1) pour protéger le cycle biologique des espèces animales et végétales </a:t>
            </a:r>
          </a:p>
          <a:p>
            <a:pPr>
              <a:lnSpc>
                <a:spcPct val="115000"/>
              </a:lnSpc>
            </a:pPr>
            <a:r>
              <a:rPr lang="fr-FR" sz="1700" dirty="0"/>
              <a:t>2) pour limiter le risque de départ d’incendie lors des travaux </a:t>
            </a:r>
          </a:p>
          <a:p>
            <a:pPr>
              <a:lnSpc>
                <a:spcPct val="115000"/>
              </a:lnSpc>
            </a:pPr>
            <a:endParaRPr lang="fr-FR" sz="1700" dirty="0"/>
          </a:p>
          <a:p>
            <a:pPr marL="0" indent="0">
              <a:lnSpc>
                <a:spcPct val="115000"/>
              </a:lnSpc>
              <a:buNone/>
            </a:pPr>
            <a:endParaRPr lang="fr-FR" sz="1700" dirty="0"/>
          </a:p>
          <a:p>
            <a:pPr>
              <a:lnSpc>
                <a:spcPct val="115000"/>
              </a:lnSpc>
            </a:pPr>
            <a:r>
              <a:rPr lang="fr-FR" sz="1700" dirty="0"/>
              <a:t>Ensuite les entretiens et le maintien en l’état débroussaillé peuvent être réalisés en dehors de cette période mais l’état préconise de préférer la période du 15 septembre au 15 mars dans tous les cas </a:t>
            </a:r>
          </a:p>
        </p:txBody>
      </p:sp>
      <p:pic>
        <p:nvPicPr>
          <p:cNvPr id="5" name="Image 4" descr="Une image contenant Police, affiche, texte, conception&#10;&#10;Le contenu généré par l’IA peut être incorrect.">
            <a:extLst>
              <a:ext uri="{FF2B5EF4-FFF2-40B4-BE49-F238E27FC236}">
                <a16:creationId xmlns:a16="http://schemas.microsoft.com/office/drawing/2014/main" id="{97583D53-6925-3BD9-D43C-C5A3652B6999}"/>
              </a:ext>
            </a:extLst>
          </p:cNvPr>
          <p:cNvPicPr>
            <a:picLocks noChangeAspect="1"/>
          </p:cNvPicPr>
          <p:nvPr/>
        </p:nvPicPr>
        <p:blipFill>
          <a:blip r:embed="rId3" cstate="hqprint">
            <a:extLst>
              <a:ext uri="{28A0092B-C50C-407E-A947-70E740481C1C}">
                <a14:useLocalDpi xmlns:a14="http://schemas.microsoft.com/office/drawing/2010/main" val="0"/>
              </a:ext>
            </a:extLst>
          </a:blip>
          <a:srcRect t="59085" r="-1" b="19758"/>
          <a:stretch>
            <a:fillRect/>
          </a:stretch>
        </p:blipFill>
        <p:spPr>
          <a:xfrm>
            <a:off x="-765630" y="1904163"/>
            <a:ext cx="5796193" cy="1908627"/>
          </a:xfrm>
          <a:custGeom>
            <a:avLst/>
            <a:gdLst/>
            <a:ahLst/>
            <a:cxnLst/>
            <a:rect l="l" t="t" r="r" b="b"/>
            <a:pathLst>
              <a:path w="5796193" h="1908627">
                <a:moveTo>
                  <a:pt x="3174283" y="18"/>
                </a:moveTo>
                <a:cubicBezTo>
                  <a:pt x="3946119" y="-4705"/>
                  <a:pt x="4675803" y="959667"/>
                  <a:pt x="5218462" y="1459807"/>
                </a:cubicBezTo>
                <a:cubicBezTo>
                  <a:pt x="5237529" y="1477442"/>
                  <a:pt x="5268648" y="1503898"/>
                  <a:pt x="5309125" y="1537598"/>
                </a:cubicBezTo>
                <a:cubicBezTo>
                  <a:pt x="5427311" y="1636255"/>
                  <a:pt x="5560174" y="1732098"/>
                  <a:pt x="5693890" y="1830997"/>
                </a:cubicBezTo>
                <a:lnTo>
                  <a:pt x="5796193" y="1908627"/>
                </a:lnTo>
                <a:lnTo>
                  <a:pt x="0" y="1908627"/>
                </a:lnTo>
                <a:lnTo>
                  <a:pt x="36796" y="1862978"/>
                </a:lnTo>
                <a:cubicBezTo>
                  <a:pt x="326152" y="1521692"/>
                  <a:pt x="689989" y="1221705"/>
                  <a:pt x="930039" y="1021399"/>
                </a:cubicBezTo>
                <a:cubicBezTo>
                  <a:pt x="1540951" y="511494"/>
                  <a:pt x="2324829" y="5378"/>
                  <a:pt x="3174283" y="18"/>
                </a:cubicBezTo>
                <a:close/>
              </a:path>
            </a:pathLst>
          </a:custGeom>
        </p:spPr>
      </p:pic>
    </p:spTree>
    <p:extLst>
      <p:ext uri="{BB962C8B-B14F-4D97-AF65-F5344CB8AC3E}">
        <p14:creationId xmlns:p14="http://schemas.microsoft.com/office/powerpoint/2010/main" val="2161101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C8DBC2-397A-818A-8A9C-1DEA6A63CB3A}"/>
              </a:ext>
            </a:extLst>
          </p:cNvPr>
          <p:cNvSpPr>
            <a:spLocks noGrp="1"/>
          </p:cNvSpPr>
          <p:nvPr>
            <p:ph type="title"/>
          </p:nvPr>
        </p:nvSpPr>
        <p:spPr>
          <a:xfrm>
            <a:off x="5811103" y="761999"/>
            <a:ext cx="5400676" cy="1018243"/>
          </a:xfrm>
        </p:spPr>
        <p:txBody>
          <a:bodyPr anchor="t">
            <a:normAutofit/>
          </a:bodyPr>
          <a:lstStyle/>
          <a:p>
            <a:r>
              <a:rPr lang="fr-FR" sz="3000" dirty="0"/>
              <a:t>OLD : COMMENT INTERVENIR CHEZ MON VOISIN</a:t>
            </a:r>
          </a:p>
        </p:txBody>
      </p:sp>
      <p:sp>
        <p:nvSpPr>
          <p:cNvPr id="3" name="Espace réservé du contenu 2">
            <a:extLst>
              <a:ext uri="{FF2B5EF4-FFF2-40B4-BE49-F238E27FC236}">
                <a16:creationId xmlns:a16="http://schemas.microsoft.com/office/drawing/2014/main" id="{3A572E6D-12E9-6042-A777-A38BCA4A2914}"/>
              </a:ext>
            </a:extLst>
          </p:cNvPr>
          <p:cNvSpPr>
            <a:spLocks noGrp="1"/>
          </p:cNvSpPr>
          <p:nvPr>
            <p:ph idx="1"/>
          </p:nvPr>
        </p:nvSpPr>
        <p:spPr>
          <a:xfrm>
            <a:off x="5392517" y="1949381"/>
            <a:ext cx="6237847" cy="3829627"/>
          </a:xfrm>
        </p:spPr>
        <p:txBody>
          <a:bodyPr>
            <a:normAutofit fontScale="92500"/>
          </a:bodyPr>
          <a:lstStyle/>
          <a:p>
            <a:pPr marL="0" indent="0" algn="ctr">
              <a:lnSpc>
                <a:spcPct val="115000"/>
              </a:lnSpc>
              <a:buNone/>
            </a:pPr>
            <a:r>
              <a:rPr lang="fr-FR" sz="1500" b="1" dirty="0"/>
              <a:t>RAPPEL : Les travaux m’incombent parce que c’est mon habitation qui est à protéger </a:t>
            </a:r>
            <a:endParaRPr lang="fr-FR" sz="1500" b="1" dirty="0" smtClean="0"/>
          </a:p>
          <a:p>
            <a:pPr marL="0" indent="0" algn="ctr">
              <a:lnSpc>
                <a:spcPct val="115000"/>
              </a:lnSpc>
              <a:buNone/>
            </a:pPr>
            <a:r>
              <a:rPr lang="fr-FR" sz="1500" b="1" dirty="0" smtClean="0"/>
              <a:t>Je peux intervenir UNIQUEMENT avec son autorisation</a:t>
            </a:r>
            <a:endParaRPr lang="fr-FR" sz="1500" b="1" dirty="0"/>
          </a:p>
          <a:p>
            <a:pPr>
              <a:lnSpc>
                <a:spcPct val="115000"/>
              </a:lnSpc>
            </a:pPr>
            <a:r>
              <a:rPr lang="fr-FR" sz="1500" dirty="0"/>
              <a:t>Je fais parvenir une demande d’accès à mon voisin </a:t>
            </a:r>
          </a:p>
          <a:p>
            <a:pPr>
              <a:lnSpc>
                <a:spcPct val="115000"/>
              </a:lnSpc>
            </a:pPr>
            <a:r>
              <a:rPr lang="fr-FR" sz="1500" dirty="0"/>
              <a:t>Il a un mois pour me répondre et a l’obligation de me laisser l’accès pour le débroussaillement </a:t>
            </a:r>
          </a:p>
          <a:p>
            <a:pPr>
              <a:lnSpc>
                <a:spcPct val="115000"/>
              </a:lnSpc>
            </a:pPr>
            <a:r>
              <a:rPr lang="fr-FR" sz="1500" dirty="0"/>
              <a:t>Si je n’ai pas de réponse sous 1 mois ou en cas de réponse négative je préviens le maire par courrier : les opérations de débroussaillement pourront alors être lancées à la charge de la personne qui ne répond pas </a:t>
            </a:r>
          </a:p>
          <a:p>
            <a:pPr>
              <a:lnSpc>
                <a:spcPct val="115000"/>
              </a:lnSpc>
            </a:pPr>
            <a:r>
              <a:rPr lang="fr-FR" sz="1500" dirty="0"/>
              <a:t>En cas de périmètre partagé entre deux propriétaires une intervention de chacun à équidistance sera </a:t>
            </a:r>
            <a:r>
              <a:rPr lang="fr-FR" sz="1500" dirty="0" smtClean="0"/>
              <a:t>exigée</a:t>
            </a:r>
          </a:p>
          <a:p>
            <a:pPr>
              <a:lnSpc>
                <a:spcPct val="115000"/>
              </a:lnSpc>
            </a:pPr>
            <a:r>
              <a:rPr lang="fr-FR" sz="1500" dirty="0" smtClean="0"/>
              <a:t>Pour les terrains du conservatoire du littoral, contactez la Mairie.</a:t>
            </a:r>
            <a:endParaRPr lang="fr-FR" sz="1500" dirty="0"/>
          </a:p>
        </p:txBody>
      </p:sp>
      <p:pic>
        <p:nvPicPr>
          <p:cNvPr id="4" name="Image 3" descr="Une image contenant Police, affiche, texte, conception&#10;&#10;Le contenu généré par l’IA peut être incorrect.">
            <a:extLst>
              <a:ext uri="{FF2B5EF4-FFF2-40B4-BE49-F238E27FC236}">
                <a16:creationId xmlns:a16="http://schemas.microsoft.com/office/drawing/2014/main" id="{F08A8D56-83DD-1ABD-ACC9-8AD681460D7A}"/>
              </a:ext>
            </a:extLst>
          </p:cNvPr>
          <p:cNvPicPr>
            <a:picLocks noChangeAspect="1"/>
          </p:cNvPicPr>
          <p:nvPr/>
        </p:nvPicPr>
        <p:blipFill>
          <a:blip r:embed="rId3" cstate="hqprint">
            <a:extLst>
              <a:ext uri="{28A0092B-C50C-407E-A947-70E740481C1C}">
                <a14:useLocalDpi xmlns:a14="http://schemas.microsoft.com/office/drawing/2010/main" val="0"/>
              </a:ext>
            </a:extLst>
          </a:blip>
          <a:srcRect t="59085" r="-1" b="19758"/>
          <a:stretch>
            <a:fillRect/>
          </a:stretch>
        </p:blipFill>
        <p:spPr>
          <a:xfrm>
            <a:off x="-18197" y="4657964"/>
            <a:ext cx="5796193" cy="1908627"/>
          </a:xfrm>
          <a:custGeom>
            <a:avLst/>
            <a:gdLst/>
            <a:ahLst/>
            <a:cxnLst/>
            <a:rect l="l" t="t" r="r" b="b"/>
            <a:pathLst>
              <a:path w="5796193" h="1908627">
                <a:moveTo>
                  <a:pt x="3174283" y="18"/>
                </a:moveTo>
                <a:cubicBezTo>
                  <a:pt x="3946119" y="-4705"/>
                  <a:pt x="4675803" y="959667"/>
                  <a:pt x="5218462" y="1459807"/>
                </a:cubicBezTo>
                <a:cubicBezTo>
                  <a:pt x="5237529" y="1477442"/>
                  <a:pt x="5268648" y="1503898"/>
                  <a:pt x="5309125" y="1537598"/>
                </a:cubicBezTo>
                <a:cubicBezTo>
                  <a:pt x="5427311" y="1636255"/>
                  <a:pt x="5560174" y="1732098"/>
                  <a:pt x="5693890" y="1830997"/>
                </a:cubicBezTo>
                <a:lnTo>
                  <a:pt x="5796193" y="1908627"/>
                </a:lnTo>
                <a:lnTo>
                  <a:pt x="0" y="1908627"/>
                </a:lnTo>
                <a:lnTo>
                  <a:pt x="36796" y="1862978"/>
                </a:lnTo>
                <a:cubicBezTo>
                  <a:pt x="326152" y="1521692"/>
                  <a:pt x="689989" y="1221705"/>
                  <a:pt x="930039" y="1021399"/>
                </a:cubicBezTo>
                <a:cubicBezTo>
                  <a:pt x="1540951" y="511494"/>
                  <a:pt x="2324829" y="5378"/>
                  <a:pt x="3174283" y="18"/>
                </a:cubicBezTo>
                <a:close/>
              </a:path>
            </a:pathLst>
          </a:custGeom>
        </p:spPr>
      </p:pic>
      <p:pic>
        <p:nvPicPr>
          <p:cNvPr id="5" name="Image 4"/>
          <p:cNvPicPr>
            <a:picLocks noChangeAspect="1"/>
          </p:cNvPicPr>
          <p:nvPr/>
        </p:nvPicPr>
        <p:blipFill>
          <a:blip r:embed="rId4"/>
          <a:stretch>
            <a:fillRect/>
          </a:stretch>
        </p:blipFill>
        <p:spPr>
          <a:xfrm>
            <a:off x="244633" y="245005"/>
            <a:ext cx="3625088" cy="2039112"/>
          </a:xfrm>
          <a:prstGeom prst="rect">
            <a:avLst/>
          </a:prstGeom>
        </p:spPr>
      </p:pic>
    </p:spTree>
    <p:extLst>
      <p:ext uri="{BB962C8B-B14F-4D97-AF65-F5344CB8AC3E}">
        <p14:creationId xmlns:p14="http://schemas.microsoft.com/office/powerpoint/2010/main" val="2858884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Image 3" descr="Une image contenant Police, affiche, texte, conception&#10;&#10;Le contenu généré par l’IA peut être incorrect.">
            <a:extLst>
              <a:ext uri="{FF2B5EF4-FFF2-40B4-BE49-F238E27FC236}">
                <a16:creationId xmlns:a16="http://schemas.microsoft.com/office/drawing/2014/main" id="{2B502C20-0F98-3E09-32AB-246CA4C6C26C}"/>
              </a:ext>
            </a:extLst>
          </p:cNvPr>
          <p:cNvPicPr>
            <a:picLocks noChangeAspect="1"/>
          </p:cNvPicPr>
          <p:nvPr/>
        </p:nvPicPr>
        <p:blipFill>
          <a:blip r:embed="rId3" cstate="hqprint">
            <a:extLst>
              <a:ext uri="{28A0092B-C50C-407E-A947-70E740481C1C}">
                <a14:useLocalDpi xmlns:a14="http://schemas.microsoft.com/office/drawing/2010/main" val="0"/>
              </a:ext>
            </a:extLst>
          </a:blip>
          <a:srcRect t="30575" r="-2" b="-2"/>
          <a:stretch>
            <a:fillRect/>
          </a:stretch>
        </p:blipFill>
        <p:spPr>
          <a:xfrm>
            <a:off x="110534" y="762000"/>
            <a:ext cx="4166041" cy="4501652"/>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2" name="Titre 1">
            <a:extLst>
              <a:ext uri="{FF2B5EF4-FFF2-40B4-BE49-F238E27FC236}">
                <a16:creationId xmlns:a16="http://schemas.microsoft.com/office/drawing/2014/main" id="{93657152-416F-BDAE-1C80-13BA5520BE5F}"/>
              </a:ext>
            </a:extLst>
          </p:cNvPr>
          <p:cNvSpPr>
            <a:spLocks noGrp="1"/>
          </p:cNvSpPr>
          <p:nvPr>
            <p:ph type="title"/>
          </p:nvPr>
        </p:nvSpPr>
        <p:spPr>
          <a:xfrm>
            <a:off x="6096000" y="762000"/>
            <a:ext cx="5334000" cy="1524000"/>
          </a:xfrm>
        </p:spPr>
        <p:txBody>
          <a:bodyPr>
            <a:normAutofit/>
          </a:bodyPr>
          <a:lstStyle/>
          <a:p>
            <a:r>
              <a:rPr lang="fr-FR" sz="3200" dirty="0"/>
              <a:t>LES OLD : </a:t>
            </a:r>
            <a:br>
              <a:rPr lang="fr-FR" sz="3200" dirty="0"/>
            </a:br>
            <a:r>
              <a:rPr lang="fr-FR" sz="3200" dirty="0"/>
              <a:t>RAPPEL DU CADRE </a:t>
            </a:r>
          </a:p>
        </p:txBody>
      </p:sp>
      <p:sp>
        <p:nvSpPr>
          <p:cNvPr id="3" name="Espace réservé du contenu 2">
            <a:extLst>
              <a:ext uri="{FF2B5EF4-FFF2-40B4-BE49-F238E27FC236}">
                <a16:creationId xmlns:a16="http://schemas.microsoft.com/office/drawing/2014/main" id="{60ED333D-6DDE-A2DB-28A2-A1653B64FE0C}"/>
              </a:ext>
            </a:extLst>
          </p:cNvPr>
          <p:cNvSpPr>
            <a:spLocks noGrp="1"/>
          </p:cNvSpPr>
          <p:nvPr>
            <p:ph idx="1"/>
          </p:nvPr>
        </p:nvSpPr>
        <p:spPr>
          <a:xfrm>
            <a:off x="3332285" y="2286000"/>
            <a:ext cx="8097715" cy="3810001"/>
          </a:xfrm>
        </p:spPr>
        <p:txBody>
          <a:bodyPr>
            <a:normAutofit/>
          </a:bodyPr>
          <a:lstStyle/>
          <a:p>
            <a:pPr>
              <a:lnSpc>
                <a:spcPct val="115000"/>
              </a:lnSpc>
            </a:pPr>
            <a:r>
              <a:rPr lang="fr-FR" sz="1900" dirty="0"/>
              <a:t>Plus de 90 % des incendies sont d’origine humaine : cigarettes, usage de matériel, barbecues </a:t>
            </a:r>
            <a:r>
              <a:rPr lang="fr-FR" sz="1900" dirty="0" err="1"/>
              <a:t>etc</a:t>
            </a:r>
            <a:r>
              <a:rPr lang="fr-FR" sz="1900" dirty="0"/>
              <a:t> </a:t>
            </a:r>
          </a:p>
          <a:p>
            <a:pPr>
              <a:lnSpc>
                <a:spcPct val="115000"/>
              </a:lnSpc>
            </a:pPr>
            <a:r>
              <a:rPr lang="fr-FR" sz="1900" dirty="0" smtClean="0"/>
              <a:t>Stratégie de défense des forets contre les incendies: Cde Forestier</a:t>
            </a:r>
          </a:p>
          <a:p>
            <a:pPr>
              <a:lnSpc>
                <a:spcPct val="115000"/>
              </a:lnSpc>
            </a:pPr>
            <a:r>
              <a:rPr lang="fr-FR" sz="1900" dirty="0"/>
              <a:t>E</a:t>
            </a:r>
            <a:r>
              <a:rPr lang="fr-FR" sz="1900" dirty="0" smtClean="0"/>
              <a:t>laboration des plans de massif – Loi du 10/07/2023</a:t>
            </a:r>
          </a:p>
          <a:p>
            <a:pPr>
              <a:lnSpc>
                <a:spcPct val="115000"/>
              </a:lnSpc>
            </a:pPr>
            <a:r>
              <a:rPr lang="fr-FR" sz="1900" dirty="0" smtClean="0"/>
              <a:t>Mise en œuvre des OLD: </a:t>
            </a:r>
            <a:r>
              <a:rPr lang="fr-FR" sz="1900" dirty="0" err="1" smtClean="0"/>
              <a:t>Arr</a:t>
            </a:r>
            <a:r>
              <a:rPr lang="fr-FR" sz="1900" dirty="0" smtClean="0"/>
              <a:t> </a:t>
            </a:r>
            <a:r>
              <a:rPr lang="fr-FR" sz="1900" dirty="0" err="1" smtClean="0"/>
              <a:t>Pref</a:t>
            </a:r>
            <a:r>
              <a:rPr lang="fr-FR" sz="1900" dirty="0" smtClean="0"/>
              <a:t> du 03/06/2025</a:t>
            </a:r>
            <a:endParaRPr lang="fr-FR" sz="1900" dirty="0"/>
          </a:p>
          <a:p>
            <a:pPr>
              <a:lnSpc>
                <a:spcPct val="115000"/>
              </a:lnSpc>
            </a:pPr>
            <a:r>
              <a:rPr lang="fr-FR" sz="1900" dirty="0">
                <a:hlinkClick r:id="rId4"/>
              </a:rPr>
              <a:t>https://www.geoportail.gouv.fr/donnees/debroussaillement</a:t>
            </a:r>
            <a:endParaRPr lang="fr-FR" sz="1900" dirty="0"/>
          </a:p>
          <a:p>
            <a:pPr>
              <a:lnSpc>
                <a:spcPct val="115000"/>
              </a:lnSpc>
            </a:pPr>
            <a:endParaRPr lang="fr-FR" sz="1900" dirty="0"/>
          </a:p>
        </p:txBody>
      </p:sp>
    </p:spTree>
    <p:extLst>
      <p:ext uri="{BB962C8B-B14F-4D97-AF65-F5344CB8AC3E}">
        <p14:creationId xmlns:p14="http://schemas.microsoft.com/office/powerpoint/2010/main" val="2920142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Image 5" descr="Une image contenant Police, affiche, texte, conception&#10;&#10;Le contenu généré par l’IA peut être incorrect.">
            <a:extLst>
              <a:ext uri="{FF2B5EF4-FFF2-40B4-BE49-F238E27FC236}">
                <a16:creationId xmlns:a16="http://schemas.microsoft.com/office/drawing/2014/main" id="{53D87B5C-E0A9-0093-4124-697F0CA3FB1D}"/>
              </a:ext>
            </a:extLst>
          </p:cNvPr>
          <p:cNvPicPr>
            <a:picLocks noChangeAspect="1"/>
          </p:cNvPicPr>
          <p:nvPr/>
        </p:nvPicPr>
        <p:blipFill>
          <a:blip r:embed="rId3" cstate="hqprint">
            <a:extLst>
              <a:ext uri="{28A0092B-C50C-407E-A947-70E740481C1C}">
                <a14:useLocalDpi xmlns:a14="http://schemas.microsoft.com/office/drawing/2010/main" val="0"/>
              </a:ext>
            </a:extLst>
          </a:blip>
          <a:srcRect l="26137" r="26102"/>
          <a:stretch>
            <a:fillRect/>
          </a:stretch>
        </p:blipFill>
        <p:spPr>
          <a:xfrm>
            <a:off x="2" y="10"/>
            <a:ext cx="2104481" cy="6857991"/>
          </a:xfrm>
          <a:custGeom>
            <a:avLst/>
            <a:gdLst/>
            <a:ahLst/>
            <a:cxnLst/>
            <a:rect l="l" t="t" r="r" b="b"/>
            <a:pathLst>
              <a:path w="2104481" h="6858001">
                <a:moveTo>
                  <a:pt x="0" y="0"/>
                </a:moveTo>
                <a:lnTo>
                  <a:pt x="631371" y="0"/>
                </a:lnTo>
                <a:lnTo>
                  <a:pt x="631371" y="1"/>
                </a:lnTo>
                <a:lnTo>
                  <a:pt x="1598581" y="1"/>
                </a:lnTo>
                <a:lnTo>
                  <a:pt x="1619235" y="52985"/>
                </a:lnTo>
                <a:cubicBezTo>
                  <a:pt x="1719191" y="327523"/>
                  <a:pt x="1785841" y="600965"/>
                  <a:pt x="1828671" y="803891"/>
                </a:cubicBezTo>
                <a:cubicBezTo>
                  <a:pt x="1975926" y="1501514"/>
                  <a:pt x="2082236" y="2211392"/>
                  <a:pt x="2096129" y="2925121"/>
                </a:cubicBezTo>
                <a:cubicBezTo>
                  <a:pt x="2104795" y="3349260"/>
                  <a:pt x="2114079" y="3729535"/>
                  <a:pt x="2082790" y="4099808"/>
                </a:cubicBezTo>
                <a:cubicBezTo>
                  <a:pt x="2044815" y="4550167"/>
                  <a:pt x="1946656" y="4985759"/>
                  <a:pt x="1713648" y="5467759"/>
                </a:cubicBezTo>
                <a:cubicBezTo>
                  <a:pt x="1466438" y="5978960"/>
                  <a:pt x="1134085" y="6441253"/>
                  <a:pt x="742641" y="6851640"/>
                </a:cubicBezTo>
                <a:lnTo>
                  <a:pt x="736233" y="6858001"/>
                </a:lnTo>
                <a:lnTo>
                  <a:pt x="520179" y="6858001"/>
                </a:lnTo>
                <a:lnTo>
                  <a:pt x="520179" y="6858000"/>
                </a:lnTo>
                <a:lnTo>
                  <a:pt x="0" y="6858000"/>
                </a:lnTo>
                <a:close/>
              </a:path>
            </a:pathLst>
          </a:custGeom>
        </p:spPr>
      </p:pic>
      <p:sp>
        <p:nvSpPr>
          <p:cNvPr id="2" name="Titre 1">
            <a:extLst>
              <a:ext uri="{FF2B5EF4-FFF2-40B4-BE49-F238E27FC236}">
                <a16:creationId xmlns:a16="http://schemas.microsoft.com/office/drawing/2014/main" id="{A79B0C69-6856-E5E2-CFD6-16C6F3AC00F0}"/>
              </a:ext>
            </a:extLst>
          </p:cNvPr>
          <p:cNvSpPr>
            <a:spLocks noGrp="1"/>
          </p:cNvSpPr>
          <p:nvPr>
            <p:ph type="title"/>
          </p:nvPr>
        </p:nvSpPr>
        <p:spPr>
          <a:xfrm>
            <a:off x="3048000" y="1532083"/>
            <a:ext cx="4572000" cy="1524000"/>
          </a:xfrm>
        </p:spPr>
        <p:txBody>
          <a:bodyPr anchor="t">
            <a:normAutofit/>
          </a:bodyPr>
          <a:lstStyle/>
          <a:p>
            <a:r>
              <a:rPr lang="fr-FR" sz="3200" dirty="0"/>
              <a:t>Les OLD suis-je concerné ?</a:t>
            </a:r>
          </a:p>
        </p:txBody>
      </p:sp>
      <p:sp>
        <p:nvSpPr>
          <p:cNvPr id="3" name="Espace réservé du contenu 2">
            <a:extLst>
              <a:ext uri="{FF2B5EF4-FFF2-40B4-BE49-F238E27FC236}">
                <a16:creationId xmlns:a16="http://schemas.microsoft.com/office/drawing/2014/main" id="{3D3209B4-2CA1-B1F4-B016-1BA176DC1977}"/>
              </a:ext>
            </a:extLst>
          </p:cNvPr>
          <p:cNvSpPr>
            <a:spLocks noGrp="1"/>
          </p:cNvSpPr>
          <p:nvPr>
            <p:ph idx="1"/>
          </p:nvPr>
        </p:nvSpPr>
        <p:spPr>
          <a:xfrm>
            <a:off x="2039815" y="2722960"/>
            <a:ext cx="5345723" cy="3381123"/>
          </a:xfrm>
        </p:spPr>
        <p:txBody>
          <a:bodyPr>
            <a:normAutofit/>
          </a:bodyPr>
          <a:lstStyle/>
          <a:p>
            <a:pPr>
              <a:lnSpc>
                <a:spcPct val="115000"/>
              </a:lnSpc>
            </a:pPr>
            <a:r>
              <a:rPr lang="fr-FR" sz="1500" dirty="0"/>
              <a:t>Je suis concerné si mon habitation se situe à moins de 200 m des massifs boisés de plus de 4 Ha</a:t>
            </a:r>
          </a:p>
          <a:p>
            <a:pPr>
              <a:lnSpc>
                <a:spcPct val="115000"/>
              </a:lnSpc>
            </a:pPr>
            <a:r>
              <a:rPr lang="fr-FR" sz="1500" dirty="0"/>
              <a:t>Je vérifie </a:t>
            </a:r>
            <a:r>
              <a:rPr lang="fr-FR" sz="1500" dirty="0" smtClean="0"/>
              <a:t>sur: </a:t>
            </a:r>
            <a:r>
              <a:rPr lang="fr-FR" sz="1500" dirty="0" smtClean="0">
                <a:hlinkClick r:id="rId4"/>
              </a:rPr>
              <a:t>https</a:t>
            </a:r>
            <a:r>
              <a:rPr lang="fr-FR" sz="1500" dirty="0">
                <a:hlinkClick r:id="rId4"/>
              </a:rPr>
              <a:t>://www.geoportail.gouv.fr/donnees/debroussaillement</a:t>
            </a:r>
            <a:endParaRPr lang="fr-FR" sz="1500" dirty="0"/>
          </a:p>
          <a:p>
            <a:pPr>
              <a:lnSpc>
                <a:spcPct val="115000"/>
              </a:lnSpc>
            </a:pPr>
            <a:r>
              <a:rPr lang="fr-FR" sz="1500" dirty="0"/>
              <a:t>Et à terme les informations seront disponibles </a:t>
            </a:r>
            <a:r>
              <a:rPr lang="fr-FR" sz="1500" dirty="0" smtClean="0"/>
              <a:t>sur: </a:t>
            </a:r>
            <a:r>
              <a:rPr lang="fr-FR" sz="1500" dirty="0" smtClean="0">
                <a:hlinkClick r:id="rId5"/>
              </a:rPr>
              <a:t>https</a:t>
            </a:r>
            <a:r>
              <a:rPr lang="fr-FR" sz="1500" dirty="0">
                <a:hlinkClick r:id="rId5"/>
              </a:rPr>
              <a:t>://</a:t>
            </a:r>
            <a:r>
              <a:rPr lang="fr-FR" sz="1500" dirty="0" smtClean="0">
                <a:hlinkClick r:id="rId5"/>
              </a:rPr>
              <a:t>www.georisques.gouv.fr</a:t>
            </a:r>
            <a:endParaRPr lang="fr-FR" sz="1500" dirty="0" smtClean="0"/>
          </a:p>
          <a:p>
            <a:pPr>
              <a:lnSpc>
                <a:spcPct val="115000"/>
              </a:lnSpc>
            </a:pPr>
            <a:r>
              <a:rPr lang="fr-FR" sz="1500" dirty="0" smtClean="0"/>
              <a:t>Site de la Maire de St Philibert: </a:t>
            </a:r>
            <a:r>
              <a:rPr lang="fr-FR" sz="1600" dirty="0">
                <a:hlinkClick r:id="rId6"/>
              </a:rPr>
              <a:t>Mairie de Saint-</a:t>
            </a:r>
            <a:r>
              <a:rPr lang="fr-FR" sz="1600" dirty="0" err="1">
                <a:hlinkClick r:id="rId6"/>
              </a:rPr>
              <a:t>PhilibertObligations</a:t>
            </a:r>
            <a:r>
              <a:rPr lang="fr-FR" sz="1600" dirty="0">
                <a:hlinkClick r:id="rId6"/>
              </a:rPr>
              <a:t> légales de débroussaillement - Mairie de Saint-Philibert</a:t>
            </a:r>
            <a:endParaRPr lang="fr-FR" sz="1500" dirty="0"/>
          </a:p>
          <a:p>
            <a:pPr>
              <a:lnSpc>
                <a:spcPct val="115000"/>
              </a:lnSpc>
            </a:pPr>
            <a:endParaRPr lang="fr-FR" sz="1500" dirty="0"/>
          </a:p>
        </p:txBody>
      </p:sp>
      <p:pic>
        <p:nvPicPr>
          <p:cNvPr id="5" name="Picture 4" descr="Lumière du soleil dans la forêt">
            <a:extLst>
              <a:ext uri="{FF2B5EF4-FFF2-40B4-BE49-F238E27FC236}">
                <a16:creationId xmlns:a16="http://schemas.microsoft.com/office/drawing/2014/main" id="{C0FF3A6A-1986-D418-33A3-69FFD939A121}"/>
              </a:ext>
            </a:extLst>
          </p:cNvPr>
          <p:cNvPicPr>
            <a:picLocks noChangeAspect="1"/>
          </p:cNvPicPr>
          <p:nvPr/>
        </p:nvPicPr>
        <p:blipFill>
          <a:blip r:embed="rId7"/>
          <a:srcRect l="5939" r="14453"/>
          <a:stretch>
            <a:fillRect/>
          </a:stretch>
        </p:blipFill>
        <p:spPr>
          <a:xfrm>
            <a:off x="7260417" y="2722960"/>
            <a:ext cx="4931582" cy="4135040"/>
          </a:xfrm>
          <a:custGeom>
            <a:avLst/>
            <a:gdLst/>
            <a:ahLst/>
            <a:cxnLst/>
            <a:rect l="l" t="t" r="r" b="b"/>
            <a:pathLst>
              <a:path w="4931582" h="4135040">
                <a:moveTo>
                  <a:pt x="2552210" y="121"/>
                </a:moveTo>
                <a:cubicBezTo>
                  <a:pt x="3195748" y="6760"/>
                  <a:pt x="3804442" y="287311"/>
                  <a:pt x="4267212" y="466681"/>
                </a:cubicBezTo>
                <a:cubicBezTo>
                  <a:pt x="4468996" y="544715"/>
                  <a:pt x="4670782" y="622865"/>
                  <a:pt x="4871902" y="702362"/>
                </a:cubicBezTo>
                <a:lnTo>
                  <a:pt x="4931582" y="726580"/>
                </a:lnTo>
                <a:lnTo>
                  <a:pt x="4931582" y="4135040"/>
                </a:lnTo>
                <a:lnTo>
                  <a:pt x="173982" y="4135040"/>
                </a:lnTo>
                <a:lnTo>
                  <a:pt x="155445" y="4095529"/>
                </a:lnTo>
                <a:cubicBezTo>
                  <a:pt x="134157" y="4045291"/>
                  <a:pt x="114485" y="3993575"/>
                  <a:pt x="96519" y="3940386"/>
                </a:cubicBezTo>
                <a:cubicBezTo>
                  <a:pt x="-149797" y="3212027"/>
                  <a:pt x="80616" y="1935543"/>
                  <a:pt x="727333" y="1034973"/>
                </a:cubicBezTo>
                <a:cubicBezTo>
                  <a:pt x="1162734" y="428187"/>
                  <a:pt x="1634777" y="143879"/>
                  <a:pt x="2102481" y="43895"/>
                </a:cubicBezTo>
                <a:cubicBezTo>
                  <a:pt x="2253336" y="11643"/>
                  <a:pt x="2403701" y="-1412"/>
                  <a:pt x="2552210" y="121"/>
                </a:cubicBezTo>
                <a:close/>
              </a:path>
            </a:pathLst>
          </a:custGeom>
        </p:spPr>
      </p:pic>
    </p:spTree>
    <p:extLst>
      <p:ext uri="{BB962C8B-B14F-4D97-AF65-F5344CB8AC3E}">
        <p14:creationId xmlns:p14="http://schemas.microsoft.com/office/powerpoint/2010/main" val="2773436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9A18F3-128C-8857-1ED6-664E142985F5}"/>
              </a:ext>
            </a:extLst>
          </p:cNvPr>
          <p:cNvSpPr>
            <a:spLocks noGrp="1"/>
          </p:cNvSpPr>
          <p:nvPr>
            <p:ph type="title"/>
          </p:nvPr>
        </p:nvSpPr>
        <p:spPr>
          <a:xfrm>
            <a:off x="718751" y="762000"/>
            <a:ext cx="3598808" cy="2286000"/>
          </a:xfrm>
        </p:spPr>
        <p:txBody>
          <a:bodyPr anchor="t">
            <a:normAutofit/>
          </a:bodyPr>
          <a:lstStyle/>
          <a:p>
            <a:r>
              <a:rPr lang="fr-FR" sz="3200">
                <a:solidFill>
                  <a:srgbClr val="FFFFFF"/>
                </a:solidFill>
              </a:rPr>
              <a:t>OLD les principes généraux </a:t>
            </a:r>
          </a:p>
        </p:txBody>
      </p:sp>
      <p:graphicFrame>
        <p:nvGraphicFramePr>
          <p:cNvPr id="5" name="Espace réservé du contenu 2">
            <a:extLst>
              <a:ext uri="{FF2B5EF4-FFF2-40B4-BE49-F238E27FC236}">
                <a16:creationId xmlns:a16="http://schemas.microsoft.com/office/drawing/2014/main" id="{F9DDDCF1-0C58-362C-0DFF-C23199D61BF3}"/>
              </a:ext>
            </a:extLst>
          </p:cNvPr>
          <p:cNvGraphicFramePr>
            <a:graphicFrameLocks noGrp="1"/>
          </p:cNvGraphicFramePr>
          <p:nvPr>
            <p:ph idx="1"/>
            <p:extLst>
              <p:ext uri="{D42A27DB-BD31-4B8C-83A1-F6EECF244321}">
                <p14:modId xmlns:p14="http://schemas.microsoft.com/office/powerpoint/2010/main" val="1451543458"/>
              </p:ext>
            </p:extLst>
          </p:nvPr>
        </p:nvGraphicFramePr>
        <p:xfrm>
          <a:off x="4572000" y="771726"/>
          <a:ext cx="6858000" cy="4562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descr="Une image contenant Police, affiche, texte, conception&#10;&#10;Le contenu généré par l’IA peut être incorrect.">
            <a:extLst>
              <a:ext uri="{FF2B5EF4-FFF2-40B4-BE49-F238E27FC236}">
                <a16:creationId xmlns:a16="http://schemas.microsoft.com/office/drawing/2014/main" id="{22F76520-E1A5-D834-1538-9BEF7382D1AC}"/>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35596" y="3219450"/>
            <a:ext cx="2076008" cy="3230915"/>
          </a:xfrm>
          <a:prstGeom prst="rect">
            <a:avLst/>
          </a:prstGeom>
        </p:spPr>
      </p:pic>
    </p:spTree>
    <p:extLst>
      <p:ext uri="{BB962C8B-B14F-4D97-AF65-F5344CB8AC3E}">
        <p14:creationId xmlns:p14="http://schemas.microsoft.com/office/powerpoint/2010/main" val="4172517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8C90D3-7411-9BF9-B446-33D2531314B6}"/>
              </a:ext>
            </a:extLst>
          </p:cNvPr>
          <p:cNvSpPr>
            <a:spLocks noGrp="1"/>
          </p:cNvSpPr>
          <p:nvPr>
            <p:ph type="title"/>
          </p:nvPr>
        </p:nvSpPr>
        <p:spPr>
          <a:xfrm>
            <a:off x="718751" y="762000"/>
            <a:ext cx="5321832" cy="2286000"/>
          </a:xfrm>
        </p:spPr>
        <p:txBody>
          <a:bodyPr anchor="t">
            <a:normAutofit/>
          </a:bodyPr>
          <a:lstStyle/>
          <a:p>
            <a:r>
              <a:rPr lang="fr-FR" sz="3200" dirty="0">
                <a:solidFill>
                  <a:srgbClr val="FFFFFF"/>
                </a:solidFill>
              </a:rPr>
              <a:t>OLD ponctuelles: les règles et responsabilités </a:t>
            </a:r>
          </a:p>
        </p:txBody>
      </p:sp>
      <p:graphicFrame>
        <p:nvGraphicFramePr>
          <p:cNvPr id="5" name="Espace réservé du contenu 2">
            <a:extLst>
              <a:ext uri="{FF2B5EF4-FFF2-40B4-BE49-F238E27FC236}">
                <a16:creationId xmlns:a16="http://schemas.microsoft.com/office/drawing/2014/main" id="{FE07450C-3697-F003-B983-5636CAD67B4E}"/>
              </a:ext>
            </a:extLst>
          </p:cNvPr>
          <p:cNvGraphicFramePr>
            <a:graphicFrameLocks noGrp="1"/>
          </p:cNvGraphicFramePr>
          <p:nvPr>
            <p:ph idx="1"/>
            <p:extLst>
              <p:ext uri="{D42A27DB-BD31-4B8C-83A1-F6EECF244321}">
                <p14:modId xmlns:p14="http://schemas.microsoft.com/office/powerpoint/2010/main" val="2748321758"/>
              </p:ext>
            </p:extLst>
          </p:nvPr>
        </p:nvGraphicFramePr>
        <p:xfrm>
          <a:off x="1737361" y="1828800"/>
          <a:ext cx="5367528" cy="4425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descr="Une image contenant Police, affiche, texte, conception&#10;&#10;Le contenu généré par l’IA peut être incorrect.">
            <a:extLst>
              <a:ext uri="{FF2B5EF4-FFF2-40B4-BE49-F238E27FC236}">
                <a16:creationId xmlns:a16="http://schemas.microsoft.com/office/drawing/2014/main" id="{6F923760-5E4D-44D8-326B-A9DCE03564A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75306" y="4160496"/>
            <a:ext cx="1686112" cy="2624115"/>
          </a:xfrm>
          <a:prstGeom prst="rect">
            <a:avLst/>
          </a:prstGeom>
        </p:spPr>
      </p:pic>
      <p:pic>
        <p:nvPicPr>
          <p:cNvPr id="3" name="Image 2"/>
          <p:cNvPicPr>
            <a:picLocks noChangeAspect="1"/>
          </p:cNvPicPr>
          <p:nvPr/>
        </p:nvPicPr>
        <p:blipFill>
          <a:blip r:embed="rId9"/>
          <a:stretch>
            <a:fillRect/>
          </a:stretch>
        </p:blipFill>
        <p:spPr>
          <a:xfrm>
            <a:off x="7583932" y="2807208"/>
            <a:ext cx="4129024" cy="2322576"/>
          </a:xfrm>
          <a:prstGeom prst="rect">
            <a:avLst/>
          </a:prstGeom>
        </p:spPr>
      </p:pic>
    </p:spTree>
    <p:extLst>
      <p:ext uri="{BB962C8B-B14F-4D97-AF65-F5344CB8AC3E}">
        <p14:creationId xmlns:p14="http://schemas.microsoft.com/office/powerpoint/2010/main" val="4140416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8C90D3-7411-9BF9-B446-33D2531314B6}"/>
              </a:ext>
            </a:extLst>
          </p:cNvPr>
          <p:cNvSpPr>
            <a:spLocks noGrp="1"/>
          </p:cNvSpPr>
          <p:nvPr>
            <p:ph type="title"/>
          </p:nvPr>
        </p:nvSpPr>
        <p:spPr>
          <a:xfrm>
            <a:off x="718750" y="762000"/>
            <a:ext cx="5284885" cy="2286000"/>
          </a:xfrm>
        </p:spPr>
        <p:txBody>
          <a:bodyPr anchor="t">
            <a:normAutofit/>
          </a:bodyPr>
          <a:lstStyle/>
          <a:p>
            <a:r>
              <a:rPr lang="fr-FR" sz="3200" dirty="0">
                <a:solidFill>
                  <a:srgbClr val="FFFFFF"/>
                </a:solidFill>
              </a:rPr>
              <a:t>OLD </a:t>
            </a:r>
            <a:r>
              <a:rPr lang="fr-FR" sz="3200" dirty="0" smtClean="0">
                <a:solidFill>
                  <a:srgbClr val="FFFFFF"/>
                </a:solidFill>
              </a:rPr>
              <a:t>ponctuelles: </a:t>
            </a:r>
            <a:r>
              <a:rPr lang="fr-FR" sz="3200" dirty="0">
                <a:solidFill>
                  <a:srgbClr val="FFFFFF"/>
                </a:solidFill>
              </a:rPr>
              <a:t>les règles et responsabilités </a:t>
            </a:r>
          </a:p>
        </p:txBody>
      </p:sp>
      <p:graphicFrame>
        <p:nvGraphicFramePr>
          <p:cNvPr id="5" name="Espace réservé du contenu 2">
            <a:extLst>
              <a:ext uri="{FF2B5EF4-FFF2-40B4-BE49-F238E27FC236}">
                <a16:creationId xmlns:a16="http://schemas.microsoft.com/office/drawing/2014/main" id="{FE07450C-3697-F003-B983-5636CAD67B4E}"/>
              </a:ext>
            </a:extLst>
          </p:cNvPr>
          <p:cNvGraphicFramePr>
            <a:graphicFrameLocks noGrp="1"/>
          </p:cNvGraphicFramePr>
          <p:nvPr>
            <p:ph idx="1"/>
            <p:extLst>
              <p:ext uri="{D42A27DB-BD31-4B8C-83A1-F6EECF244321}">
                <p14:modId xmlns:p14="http://schemas.microsoft.com/office/powerpoint/2010/main" val="3407626862"/>
              </p:ext>
            </p:extLst>
          </p:nvPr>
        </p:nvGraphicFramePr>
        <p:xfrm>
          <a:off x="4242816" y="1828800"/>
          <a:ext cx="6812279" cy="4462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descr="Une image contenant Police, affiche, texte, conception&#10;&#10;Le contenu généré par l’IA peut être incorrect.">
            <a:extLst>
              <a:ext uri="{FF2B5EF4-FFF2-40B4-BE49-F238E27FC236}">
                <a16:creationId xmlns:a16="http://schemas.microsoft.com/office/drawing/2014/main" id="{6F923760-5E4D-44D8-326B-A9DCE03564A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75306" y="4160496"/>
            <a:ext cx="1686112" cy="2624115"/>
          </a:xfrm>
          <a:prstGeom prst="rect">
            <a:avLst/>
          </a:prstGeom>
        </p:spPr>
      </p:pic>
    </p:spTree>
    <p:extLst>
      <p:ext uri="{BB962C8B-B14F-4D97-AF65-F5344CB8AC3E}">
        <p14:creationId xmlns:p14="http://schemas.microsoft.com/office/powerpoint/2010/main" val="2119298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Vue aérienne d'oiseau d'un grand arbre">
            <a:extLst>
              <a:ext uri="{FF2B5EF4-FFF2-40B4-BE49-F238E27FC236}">
                <a16:creationId xmlns:a16="http://schemas.microsoft.com/office/drawing/2014/main" id="{942B4299-7C69-4E51-A8A0-1BF7D8F6B3AD}"/>
              </a:ext>
            </a:extLst>
          </p:cNvPr>
          <p:cNvPicPr>
            <a:picLocks noChangeAspect="1"/>
          </p:cNvPicPr>
          <p:nvPr/>
        </p:nvPicPr>
        <p:blipFill>
          <a:blip r:embed="rId3"/>
          <a:srcRect r="2992"/>
          <a:stretch>
            <a:fillRect/>
          </a:stretch>
        </p:blipFill>
        <p:spPr>
          <a:xfrm>
            <a:off x="6435910" y="1"/>
            <a:ext cx="5756090" cy="3960681"/>
          </a:xfrm>
          <a:custGeom>
            <a:avLst/>
            <a:gdLst/>
            <a:ahLst/>
            <a:cxnLst/>
            <a:rect l="l" t="t" r="r" b="b"/>
            <a:pathLst>
              <a:path w="5756090" h="3960681">
                <a:moveTo>
                  <a:pt x="0" y="0"/>
                </a:moveTo>
                <a:lnTo>
                  <a:pt x="5756090" y="0"/>
                </a:lnTo>
                <a:lnTo>
                  <a:pt x="5756090" y="3463038"/>
                </a:lnTo>
                <a:lnTo>
                  <a:pt x="5558511" y="3561320"/>
                </a:lnTo>
                <a:cubicBezTo>
                  <a:pt x="4879339" y="3874528"/>
                  <a:pt x="4103797" y="4016776"/>
                  <a:pt x="3480391" y="3940416"/>
                </a:cubicBezTo>
                <a:cubicBezTo>
                  <a:pt x="2751968" y="3851461"/>
                  <a:pt x="2103010" y="3410677"/>
                  <a:pt x="1605774" y="2854397"/>
                </a:cubicBezTo>
                <a:cubicBezTo>
                  <a:pt x="1278696" y="2488237"/>
                  <a:pt x="377050" y="1320622"/>
                  <a:pt x="74389" y="325223"/>
                </a:cubicBezTo>
                <a:cubicBezTo>
                  <a:pt x="51690" y="250568"/>
                  <a:pt x="32361" y="176882"/>
                  <a:pt x="16895" y="104576"/>
                </a:cubicBezTo>
                <a:close/>
              </a:path>
            </a:pathLst>
          </a:custGeom>
        </p:spPr>
      </p:pic>
      <p:pic>
        <p:nvPicPr>
          <p:cNvPr id="4" name="Image 3" descr="Une image contenant Police, affiche, texte, conception&#10;&#10;Le contenu généré par l’IA peut être incorrect.">
            <a:extLst>
              <a:ext uri="{FF2B5EF4-FFF2-40B4-BE49-F238E27FC236}">
                <a16:creationId xmlns:a16="http://schemas.microsoft.com/office/drawing/2014/main" id="{251CF361-C78E-AAC0-B191-9D1B74273312}"/>
              </a:ext>
            </a:extLst>
          </p:cNvPr>
          <p:cNvPicPr>
            <a:picLocks noChangeAspect="1"/>
          </p:cNvPicPr>
          <p:nvPr/>
        </p:nvPicPr>
        <p:blipFill>
          <a:blip r:embed="rId4" cstate="hqprint">
            <a:extLst>
              <a:ext uri="{28A0092B-C50C-407E-A947-70E740481C1C}">
                <a14:useLocalDpi xmlns:a14="http://schemas.microsoft.com/office/drawing/2010/main" val="0"/>
              </a:ext>
            </a:extLst>
          </a:blip>
          <a:srcRect t="59085" r="-1" b="19758"/>
          <a:stretch>
            <a:fillRect/>
          </a:stretch>
        </p:blipFill>
        <p:spPr>
          <a:xfrm>
            <a:off x="5754387" y="4560275"/>
            <a:ext cx="5796193" cy="1908627"/>
          </a:xfrm>
          <a:custGeom>
            <a:avLst/>
            <a:gdLst/>
            <a:ahLst/>
            <a:cxnLst/>
            <a:rect l="l" t="t" r="r" b="b"/>
            <a:pathLst>
              <a:path w="5796193" h="1908627">
                <a:moveTo>
                  <a:pt x="3174283" y="18"/>
                </a:moveTo>
                <a:cubicBezTo>
                  <a:pt x="3946119" y="-4705"/>
                  <a:pt x="4675803" y="959667"/>
                  <a:pt x="5218462" y="1459807"/>
                </a:cubicBezTo>
                <a:cubicBezTo>
                  <a:pt x="5237529" y="1477442"/>
                  <a:pt x="5268648" y="1503898"/>
                  <a:pt x="5309125" y="1537598"/>
                </a:cubicBezTo>
                <a:cubicBezTo>
                  <a:pt x="5427311" y="1636255"/>
                  <a:pt x="5560174" y="1732098"/>
                  <a:pt x="5693890" y="1830997"/>
                </a:cubicBezTo>
                <a:lnTo>
                  <a:pt x="5796193" y="1908627"/>
                </a:lnTo>
                <a:lnTo>
                  <a:pt x="0" y="1908627"/>
                </a:lnTo>
                <a:lnTo>
                  <a:pt x="36796" y="1862978"/>
                </a:lnTo>
                <a:cubicBezTo>
                  <a:pt x="326152" y="1521692"/>
                  <a:pt x="689989" y="1221705"/>
                  <a:pt x="930039" y="1021399"/>
                </a:cubicBezTo>
                <a:cubicBezTo>
                  <a:pt x="1540951" y="511494"/>
                  <a:pt x="2324829" y="5378"/>
                  <a:pt x="3174283" y="18"/>
                </a:cubicBezTo>
                <a:close/>
              </a:path>
            </a:pathLst>
          </a:custGeom>
        </p:spPr>
      </p:pic>
      <p:sp>
        <p:nvSpPr>
          <p:cNvPr id="2" name="Titre 1">
            <a:extLst>
              <a:ext uri="{FF2B5EF4-FFF2-40B4-BE49-F238E27FC236}">
                <a16:creationId xmlns:a16="http://schemas.microsoft.com/office/drawing/2014/main" id="{CF585F92-600B-7AAF-CA52-10FDEA9694E2}"/>
              </a:ext>
            </a:extLst>
          </p:cNvPr>
          <p:cNvSpPr>
            <a:spLocks noGrp="1"/>
          </p:cNvSpPr>
          <p:nvPr>
            <p:ph type="title"/>
          </p:nvPr>
        </p:nvSpPr>
        <p:spPr>
          <a:xfrm>
            <a:off x="762000" y="762000"/>
            <a:ext cx="5334000" cy="1524000"/>
          </a:xfrm>
        </p:spPr>
        <p:txBody>
          <a:bodyPr>
            <a:normAutofit/>
          </a:bodyPr>
          <a:lstStyle/>
          <a:p>
            <a:r>
              <a:rPr lang="fr-FR" sz="3200" dirty="0"/>
              <a:t>OLD on ne fait pas n’importe quoi – principes généraux</a:t>
            </a:r>
          </a:p>
        </p:txBody>
      </p:sp>
      <p:sp>
        <p:nvSpPr>
          <p:cNvPr id="3" name="Espace réservé du contenu 2">
            <a:extLst>
              <a:ext uri="{FF2B5EF4-FFF2-40B4-BE49-F238E27FC236}">
                <a16:creationId xmlns:a16="http://schemas.microsoft.com/office/drawing/2014/main" id="{DE60CF11-7242-7B5B-8B5B-3A2DE8BC4151}"/>
              </a:ext>
            </a:extLst>
          </p:cNvPr>
          <p:cNvSpPr>
            <a:spLocks noGrp="1"/>
          </p:cNvSpPr>
          <p:nvPr>
            <p:ph idx="1"/>
          </p:nvPr>
        </p:nvSpPr>
        <p:spPr>
          <a:xfrm>
            <a:off x="762000" y="2286001"/>
            <a:ext cx="7504176" cy="4182901"/>
          </a:xfrm>
        </p:spPr>
        <p:txBody>
          <a:bodyPr>
            <a:normAutofit fontScale="77500" lnSpcReduction="20000"/>
          </a:bodyPr>
          <a:lstStyle/>
          <a:p>
            <a:pPr marL="0" indent="0">
              <a:lnSpc>
                <a:spcPct val="115000"/>
              </a:lnSpc>
              <a:buNone/>
            </a:pPr>
            <a:r>
              <a:rPr lang="fr-FR" sz="1500" b="1" dirty="0" smtClean="0"/>
              <a:t>SUR LES MASSIFS PRÉ-</a:t>
            </a:r>
            <a:r>
              <a:rPr lang="fr-FR" sz="1500" b="1" dirty="0" err="1" smtClean="0"/>
              <a:t>FORESTIERs</a:t>
            </a:r>
            <a:r>
              <a:rPr lang="fr-FR" sz="1500" b="1" dirty="0" smtClean="0"/>
              <a:t> (Ronce, Prunelier, Fourrés, landes)</a:t>
            </a:r>
          </a:p>
          <a:p>
            <a:pPr marL="0" indent="0">
              <a:lnSpc>
                <a:spcPct val="115000"/>
              </a:lnSpc>
              <a:buNone/>
            </a:pPr>
            <a:r>
              <a:rPr lang="fr-FR" sz="1500" dirty="0"/>
              <a:t>	</a:t>
            </a:r>
            <a:r>
              <a:rPr lang="fr-FR" sz="1500" dirty="0" smtClean="0"/>
              <a:t>Broyage de la végétation – Maintient à h&lt;80cm, &lt;50cm si landes sèche</a:t>
            </a:r>
          </a:p>
          <a:p>
            <a:pPr marL="0" indent="0">
              <a:lnSpc>
                <a:spcPct val="115000"/>
              </a:lnSpc>
              <a:buNone/>
            </a:pPr>
            <a:r>
              <a:rPr lang="fr-FR" sz="1500" dirty="0" smtClean="0"/>
              <a:t>Milieux </a:t>
            </a:r>
            <a:r>
              <a:rPr lang="fr-FR" sz="1500" b="1" dirty="0"/>
              <a:t>riches en biodiversité</a:t>
            </a:r>
            <a:r>
              <a:rPr lang="fr-FR" sz="1500" dirty="0"/>
              <a:t>, incitation </a:t>
            </a:r>
            <a:r>
              <a:rPr lang="fr-FR" sz="1500" dirty="0" smtClean="0"/>
              <a:t>à </a:t>
            </a:r>
            <a:r>
              <a:rPr lang="fr-FR" sz="1500" dirty="0"/>
              <a:t>conserver des ilots de 100m², espacés de 10m sans résineux</a:t>
            </a:r>
          </a:p>
          <a:p>
            <a:pPr marL="0" indent="0">
              <a:lnSpc>
                <a:spcPct val="115000"/>
              </a:lnSpc>
              <a:buNone/>
            </a:pPr>
            <a:endParaRPr lang="fr-FR" sz="1500" dirty="0" smtClean="0"/>
          </a:p>
          <a:p>
            <a:pPr marL="0" indent="0">
              <a:lnSpc>
                <a:spcPct val="115000"/>
              </a:lnSpc>
              <a:buNone/>
            </a:pPr>
            <a:r>
              <a:rPr lang="fr-FR" sz="1500" b="1" dirty="0" smtClean="0"/>
              <a:t>EN FORET</a:t>
            </a:r>
          </a:p>
          <a:p>
            <a:pPr marL="0" indent="0">
              <a:lnSpc>
                <a:spcPct val="115000"/>
              </a:lnSpc>
              <a:buNone/>
            </a:pPr>
            <a:r>
              <a:rPr lang="fr-FR" sz="1500" dirty="0"/>
              <a:t>	</a:t>
            </a:r>
            <a:r>
              <a:rPr lang="fr-FR" sz="1500" b="1" dirty="0" smtClean="0"/>
              <a:t>Broyage des fourrés</a:t>
            </a:r>
            <a:r>
              <a:rPr lang="fr-FR" sz="1500" dirty="0" smtClean="0"/>
              <a:t>, avec conservation des jeunes arbres</a:t>
            </a:r>
          </a:p>
          <a:p>
            <a:pPr marL="0" indent="0">
              <a:lnSpc>
                <a:spcPct val="115000"/>
              </a:lnSpc>
              <a:buNone/>
            </a:pPr>
            <a:r>
              <a:rPr lang="fr-FR" sz="1500" dirty="0"/>
              <a:t>	</a:t>
            </a:r>
            <a:r>
              <a:rPr lang="fr-FR" sz="1500" b="1" dirty="0" smtClean="0"/>
              <a:t>Elagage des branches basses </a:t>
            </a:r>
            <a:r>
              <a:rPr lang="fr-FR" sz="1500" dirty="0" smtClean="0"/>
              <a:t>&lt; 2m50 si arbres supérieur sa 7m50</a:t>
            </a:r>
          </a:p>
          <a:p>
            <a:pPr marL="0" indent="0">
              <a:lnSpc>
                <a:spcPct val="115000"/>
              </a:lnSpc>
              <a:buNone/>
            </a:pPr>
            <a:r>
              <a:rPr lang="fr-FR" sz="1500" dirty="0"/>
              <a:t>	</a:t>
            </a:r>
            <a:r>
              <a:rPr lang="fr-FR" sz="1500" b="1" dirty="0" smtClean="0"/>
              <a:t>Suppression du bois mort</a:t>
            </a:r>
            <a:r>
              <a:rPr lang="fr-FR" sz="1500" dirty="0" smtClean="0"/>
              <a:t>, sur pied et au sol, hors arbres « gîte » à moins de 40m</a:t>
            </a:r>
          </a:p>
          <a:p>
            <a:pPr marL="0" indent="0">
              <a:lnSpc>
                <a:spcPct val="115000"/>
              </a:lnSpc>
              <a:buNone/>
            </a:pPr>
            <a:r>
              <a:rPr lang="fr-FR" sz="1500" b="1" dirty="0" smtClean="0"/>
              <a:t>LES RÉSINEUX &lt; 20ml des installations.</a:t>
            </a:r>
          </a:p>
          <a:p>
            <a:pPr marL="0" indent="0">
              <a:lnSpc>
                <a:spcPct val="115000"/>
              </a:lnSpc>
              <a:buNone/>
            </a:pPr>
            <a:r>
              <a:rPr lang="fr-FR" sz="1500" dirty="0"/>
              <a:t>	</a:t>
            </a:r>
            <a:r>
              <a:rPr lang="fr-FR" sz="1500" dirty="0" smtClean="0"/>
              <a:t>Gestion des arbres en individuel, espacés de 3m entre eux</a:t>
            </a:r>
          </a:p>
          <a:p>
            <a:pPr marL="0" indent="0">
              <a:lnSpc>
                <a:spcPct val="115000"/>
              </a:lnSpc>
              <a:buNone/>
            </a:pPr>
            <a:r>
              <a:rPr lang="fr-FR" sz="1500" dirty="0"/>
              <a:t>	</a:t>
            </a:r>
            <a:r>
              <a:rPr lang="fr-FR" sz="1500" dirty="0" smtClean="0"/>
              <a:t>	Arbres espacé de 3m des habitations</a:t>
            </a:r>
          </a:p>
          <a:p>
            <a:pPr marL="0" indent="0">
              <a:lnSpc>
                <a:spcPct val="115000"/>
              </a:lnSpc>
              <a:buNone/>
            </a:pPr>
            <a:r>
              <a:rPr lang="fr-FR" sz="1500" dirty="0"/>
              <a:t>	</a:t>
            </a:r>
            <a:r>
              <a:rPr lang="fr-FR" sz="1500" dirty="0" smtClean="0"/>
              <a:t>ou gestion des arbres en ilots, de 100m² espacés de 5m entre eux</a:t>
            </a:r>
          </a:p>
          <a:p>
            <a:pPr marL="0" indent="0">
              <a:lnSpc>
                <a:spcPct val="115000"/>
              </a:lnSpc>
              <a:buNone/>
            </a:pPr>
            <a:r>
              <a:rPr lang="fr-FR" sz="1500" dirty="0"/>
              <a:t>		</a:t>
            </a:r>
            <a:r>
              <a:rPr lang="fr-FR" sz="1500" dirty="0" smtClean="0"/>
              <a:t>Arbres </a:t>
            </a:r>
            <a:r>
              <a:rPr lang="fr-FR" sz="1500" dirty="0"/>
              <a:t>espacé de </a:t>
            </a:r>
            <a:r>
              <a:rPr lang="fr-FR" sz="1500" dirty="0" smtClean="0"/>
              <a:t>5m </a:t>
            </a:r>
            <a:r>
              <a:rPr lang="fr-FR" sz="1500" dirty="0"/>
              <a:t>des </a:t>
            </a:r>
            <a:r>
              <a:rPr lang="fr-FR" sz="1500" dirty="0" smtClean="0"/>
              <a:t>habitations</a:t>
            </a:r>
            <a:endParaRPr lang="fr-FR" sz="1500" dirty="0"/>
          </a:p>
          <a:p>
            <a:pPr marL="0" indent="0">
              <a:lnSpc>
                <a:spcPct val="115000"/>
              </a:lnSpc>
              <a:buNone/>
            </a:pPr>
            <a:endParaRPr lang="fr-FR" sz="1500" dirty="0"/>
          </a:p>
        </p:txBody>
      </p:sp>
    </p:spTree>
    <p:extLst>
      <p:ext uri="{BB962C8B-B14F-4D97-AF65-F5344CB8AC3E}">
        <p14:creationId xmlns:p14="http://schemas.microsoft.com/office/powerpoint/2010/main" val="145663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Vue aérienne d'oiseau d'un grand arbre">
            <a:extLst>
              <a:ext uri="{FF2B5EF4-FFF2-40B4-BE49-F238E27FC236}">
                <a16:creationId xmlns:a16="http://schemas.microsoft.com/office/drawing/2014/main" id="{942B4299-7C69-4E51-A8A0-1BF7D8F6B3AD}"/>
              </a:ext>
            </a:extLst>
          </p:cNvPr>
          <p:cNvPicPr>
            <a:picLocks noChangeAspect="1"/>
          </p:cNvPicPr>
          <p:nvPr/>
        </p:nvPicPr>
        <p:blipFill>
          <a:blip r:embed="rId3"/>
          <a:srcRect r="2992"/>
          <a:stretch>
            <a:fillRect/>
          </a:stretch>
        </p:blipFill>
        <p:spPr>
          <a:xfrm>
            <a:off x="6435910" y="1"/>
            <a:ext cx="5756090" cy="3960681"/>
          </a:xfrm>
          <a:custGeom>
            <a:avLst/>
            <a:gdLst/>
            <a:ahLst/>
            <a:cxnLst/>
            <a:rect l="l" t="t" r="r" b="b"/>
            <a:pathLst>
              <a:path w="5756090" h="3960681">
                <a:moveTo>
                  <a:pt x="0" y="0"/>
                </a:moveTo>
                <a:lnTo>
                  <a:pt x="5756090" y="0"/>
                </a:lnTo>
                <a:lnTo>
                  <a:pt x="5756090" y="3463038"/>
                </a:lnTo>
                <a:lnTo>
                  <a:pt x="5558511" y="3561320"/>
                </a:lnTo>
                <a:cubicBezTo>
                  <a:pt x="4879339" y="3874528"/>
                  <a:pt x="4103797" y="4016776"/>
                  <a:pt x="3480391" y="3940416"/>
                </a:cubicBezTo>
                <a:cubicBezTo>
                  <a:pt x="2751968" y="3851461"/>
                  <a:pt x="2103010" y="3410677"/>
                  <a:pt x="1605774" y="2854397"/>
                </a:cubicBezTo>
                <a:cubicBezTo>
                  <a:pt x="1278696" y="2488237"/>
                  <a:pt x="377050" y="1320622"/>
                  <a:pt x="74389" y="325223"/>
                </a:cubicBezTo>
                <a:cubicBezTo>
                  <a:pt x="51690" y="250568"/>
                  <a:pt x="32361" y="176882"/>
                  <a:pt x="16895" y="104576"/>
                </a:cubicBezTo>
                <a:close/>
              </a:path>
            </a:pathLst>
          </a:custGeom>
        </p:spPr>
      </p:pic>
      <p:pic>
        <p:nvPicPr>
          <p:cNvPr id="4" name="Image 3" descr="Une image contenant Police, affiche, texte, conception&#10;&#10;Le contenu généré par l’IA peut être incorrect.">
            <a:extLst>
              <a:ext uri="{FF2B5EF4-FFF2-40B4-BE49-F238E27FC236}">
                <a16:creationId xmlns:a16="http://schemas.microsoft.com/office/drawing/2014/main" id="{251CF361-C78E-AAC0-B191-9D1B74273312}"/>
              </a:ext>
            </a:extLst>
          </p:cNvPr>
          <p:cNvPicPr>
            <a:picLocks noChangeAspect="1"/>
          </p:cNvPicPr>
          <p:nvPr/>
        </p:nvPicPr>
        <p:blipFill>
          <a:blip r:embed="rId4" cstate="hqprint">
            <a:extLst>
              <a:ext uri="{28A0092B-C50C-407E-A947-70E740481C1C}">
                <a14:useLocalDpi xmlns:a14="http://schemas.microsoft.com/office/drawing/2010/main" val="0"/>
              </a:ext>
            </a:extLst>
          </a:blip>
          <a:srcRect t="59085" r="-1" b="19758"/>
          <a:stretch>
            <a:fillRect/>
          </a:stretch>
        </p:blipFill>
        <p:spPr>
          <a:xfrm>
            <a:off x="5754387" y="4560275"/>
            <a:ext cx="5796193" cy="1908627"/>
          </a:xfrm>
          <a:custGeom>
            <a:avLst/>
            <a:gdLst/>
            <a:ahLst/>
            <a:cxnLst/>
            <a:rect l="l" t="t" r="r" b="b"/>
            <a:pathLst>
              <a:path w="5796193" h="1908627">
                <a:moveTo>
                  <a:pt x="3174283" y="18"/>
                </a:moveTo>
                <a:cubicBezTo>
                  <a:pt x="3946119" y="-4705"/>
                  <a:pt x="4675803" y="959667"/>
                  <a:pt x="5218462" y="1459807"/>
                </a:cubicBezTo>
                <a:cubicBezTo>
                  <a:pt x="5237529" y="1477442"/>
                  <a:pt x="5268648" y="1503898"/>
                  <a:pt x="5309125" y="1537598"/>
                </a:cubicBezTo>
                <a:cubicBezTo>
                  <a:pt x="5427311" y="1636255"/>
                  <a:pt x="5560174" y="1732098"/>
                  <a:pt x="5693890" y="1830997"/>
                </a:cubicBezTo>
                <a:lnTo>
                  <a:pt x="5796193" y="1908627"/>
                </a:lnTo>
                <a:lnTo>
                  <a:pt x="0" y="1908627"/>
                </a:lnTo>
                <a:lnTo>
                  <a:pt x="36796" y="1862978"/>
                </a:lnTo>
                <a:cubicBezTo>
                  <a:pt x="326152" y="1521692"/>
                  <a:pt x="689989" y="1221705"/>
                  <a:pt x="930039" y="1021399"/>
                </a:cubicBezTo>
                <a:cubicBezTo>
                  <a:pt x="1540951" y="511494"/>
                  <a:pt x="2324829" y="5378"/>
                  <a:pt x="3174283" y="18"/>
                </a:cubicBezTo>
                <a:close/>
              </a:path>
            </a:pathLst>
          </a:custGeom>
        </p:spPr>
      </p:pic>
      <p:sp>
        <p:nvSpPr>
          <p:cNvPr id="2" name="Titre 1">
            <a:extLst>
              <a:ext uri="{FF2B5EF4-FFF2-40B4-BE49-F238E27FC236}">
                <a16:creationId xmlns:a16="http://schemas.microsoft.com/office/drawing/2014/main" id="{CF585F92-600B-7AAF-CA52-10FDEA9694E2}"/>
              </a:ext>
            </a:extLst>
          </p:cNvPr>
          <p:cNvSpPr>
            <a:spLocks noGrp="1"/>
          </p:cNvSpPr>
          <p:nvPr>
            <p:ph type="title"/>
          </p:nvPr>
        </p:nvSpPr>
        <p:spPr>
          <a:xfrm>
            <a:off x="762000" y="762000"/>
            <a:ext cx="5334000" cy="1524000"/>
          </a:xfrm>
        </p:spPr>
        <p:txBody>
          <a:bodyPr>
            <a:normAutofit/>
          </a:bodyPr>
          <a:lstStyle/>
          <a:p>
            <a:r>
              <a:rPr lang="fr-FR" sz="3200" dirty="0"/>
              <a:t>OLD on ne fait pas n’importe quoi – principes généraux</a:t>
            </a:r>
          </a:p>
        </p:txBody>
      </p:sp>
      <p:sp>
        <p:nvSpPr>
          <p:cNvPr id="3" name="Espace réservé du contenu 2">
            <a:extLst>
              <a:ext uri="{FF2B5EF4-FFF2-40B4-BE49-F238E27FC236}">
                <a16:creationId xmlns:a16="http://schemas.microsoft.com/office/drawing/2014/main" id="{DE60CF11-7242-7B5B-8B5B-3A2DE8BC4151}"/>
              </a:ext>
            </a:extLst>
          </p:cNvPr>
          <p:cNvSpPr>
            <a:spLocks noGrp="1"/>
          </p:cNvSpPr>
          <p:nvPr>
            <p:ph idx="1"/>
          </p:nvPr>
        </p:nvSpPr>
        <p:spPr>
          <a:xfrm>
            <a:off x="762000" y="2286001"/>
            <a:ext cx="7504176" cy="2770631"/>
          </a:xfrm>
        </p:spPr>
        <p:txBody>
          <a:bodyPr>
            <a:normAutofit/>
          </a:bodyPr>
          <a:lstStyle/>
          <a:p>
            <a:pPr marL="0" indent="0">
              <a:lnSpc>
                <a:spcPct val="115000"/>
              </a:lnSpc>
              <a:buNone/>
            </a:pPr>
            <a:r>
              <a:rPr lang="fr-FR" sz="1500" b="1" dirty="0" smtClean="0"/>
              <a:t>FORETS RIVULAIRES </a:t>
            </a:r>
            <a:r>
              <a:rPr lang="fr-FR" sz="1500" dirty="0" smtClean="0"/>
              <a:t>(bord de rivière, étang, zones humides)</a:t>
            </a:r>
          </a:p>
          <a:p>
            <a:pPr marL="0" indent="0">
              <a:lnSpc>
                <a:spcPct val="115000"/>
              </a:lnSpc>
              <a:buNone/>
            </a:pPr>
            <a:r>
              <a:rPr lang="fr-FR" sz="1500" dirty="0"/>
              <a:t>	</a:t>
            </a:r>
            <a:r>
              <a:rPr lang="fr-FR" sz="1500" dirty="0" smtClean="0"/>
              <a:t>Ne sont </a:t>
            </a:r>
            <a:r>
              <a:rPr lang="fr-FR" sz="1500" b="1" dirty="0" smtClean="0"/>
              <a:t>pas</a:t>
            </a:r>
            <a:r>
              <a:rPr lang="fr-FR" sz="1500" dirty="0" smtClean="0"/>
              <a:t> concernées</a:t>
            </a:r>
          </a:p>
          <a:p>
            <a:pPr marL="0" indent="0">
              <a:lnSpc>
                <a:spcPct val="115000"/>
              </a:lnSpc>
              <a:buNone/>
            </a:pPr>
            <a:r>
              <a:rPr lang="fr-FR" sz="1500" b="1" dirty="0" smtClean="0"/>
              <a:t>PARCELLES AVEC ACTIVITÉ AGRICOLES</a:t>
            </a:r>
          </a:p>
          <a:p>
            <a:pPr marL="0" indent="0">
              <a:lnSpc>
                <a:spcPct val="115000"/>
              </a:lnSpc>
              <a:buNone/>
            </a:pPr>
            <a:r>
              <a:rPr lang="fr-FR" sz="1500" dirty="0"/>
              <a:t>	</a:t>
            </a:r>
            <a:r>
              <a:rPr lang="fr-FR" sz="1500" dirty="0" smtClean="0"/>
              <a:t>Ne sont </a:t>
            </a:r>
            <a:r>
              <a:rPr lang="fr-FR" sz="1500" b="1" dirty="0" smtClean="0"/>
              <a:t>pas</a:t>
            </a:r>
            <a:r>
              <a:rPr lang="fr-FR" sz="1500" dirty="0" smtClean="0"/>
              <a:t> concernées</a:t>
            </a:r>
          </a:p>
          <a:p>
            <a:pPr marL="0" indent="0">
              <a:lnSpc>
                <a:spcPct val="115000"/>
              </a:lnSpc>
              <a:buNone/>
            </a:pPr>
            <a:r>
              <a:rPr lang="fr-FR" sz="1500" b="1" dirty="0" smtClean="0"/>
              <a:t>PARCELLE EN HERBE </a:t>
            </a:r>
            <a:r>
              <a:rPr lang="fr-FR" sz="1500" dirty="0" smtClean="0"/>
              <a:t>( fauche tardive, dunes)</a:t>
            </a:r>
          </a:p>
          <a:p>
            <a:pPr marL="0" indent="0">
              <a:lnSpc>
                <a:spcPct val="115000"/>
              </a:lnSpc>
              <a:buNone/>
            </a:pPr>
            <a:r>
              <a:rPr lang="fr-FR" sz="1500" dirty="0"/>
              <a:t>	</a:t>
            </a:r>
            <a:r>
              <a:rPr lang="fr-FR" sz="1500" dirty="0" smtClean="0"/>
              <a:t>Ne sont </a:t>
            </a:r>
            <a:r>
              <a:rPr lang="fr-FR" sz="1500" b="1" dirty="0" smtClean="0"/>
              <a:t>pas</a:t>
            </a:r>
            <a:r>
              <a:rPr lang="fr-FR" sz="1500" dirty="0" smtClean="0"/>
              <a:t> concernées, mais surveillance à l’évolution</a:t>
            </a:r>
          </a:p>
          <a:p>
            <a:pPr marL="0" indent="0">
              <a:lnSpc>
                <a:spcPct val="115000"/>
              </a:lnSpc>
              <a:buNone/>
            </a:pPr>
            <a:r>
              <a:rPr lang="fr-FR" sz="1500" b="1" dirty="0"/>
              <a:t>	</a:t>
            </a:r>
            <a:endParaRPr lang="fr-FR" sz="1500" dirty="0"/>
          </a:p>
          <a:p>
            <a:pPr marL="0" indent="0">
              <a:lnSpc>
                <a:spcPct val="115000"/>
              </a:lnSpc>
              <a:buNone/>
            </a:pPr>
            <a:endParaRPr lang="fr-FR" sz="1500" dirty="0"/>
          </a:p>
        </p:txBody>
      </p:sp>
    </p:spTree>
    <p:extLst>
      <p:ext uri="{BB962C8B-B14F-4D97-AF65-F5344CB8AC3E}">
        <p14:creationId xmlns:p14="http://schemas.microsoft.com/office/powerpoint/2010/main" val="2241907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821257-3942-DFFA-EC01-CF23DD5BD592}"/>
              </a:ext>
            </a:extLst>
          </p:cNvPr>
          <p:cNvSpPr>
            <a:spLocks noGrp="1"/>
          </p:cNvSpPr>
          <p:nvPr>
            <p:ph type="title"/>
          </p:nvPr>
        </p:nvSpPr>
        <p:spPr>
          <a:xfrm>
            <a:off x="761999" y="867878"/>
            <a:ext cx="4127635" cy="2828223"/>
          </a:xfrm>
        </p:spPr>
        <p:txBody>
          <a:bodyPr vert="horz" lIns="91440" tIns="45720" rIns="91440" bIns="45720" rtlCol="0" anchor="b">
            <a:normAutofit/>
          </a:bodyPr>
          <a:lstStyle/>
          <a:p>
            <a:r>
              <a:rPr lang="en-US" kern="1200">
                <a:solidFill>
                  <a:schemeClr val="tx1"/>
                </a:solidFill>
                <a:latin typeface="+mj-lt"/>
                <a:ea typeface="+mj-ea"/>
                <a:cs typeface="+mj-cs"/>
              </a:rPr>
              <a:t>Et les haies ? </a:t>
            </a:r>
          </a:p>
        </p:txBody>
      </p:sp>
      <p:graphicFrame>
        <p:nvGraphicFramePr>
          <p:cNvPr id="16" name="Espace réservé du contenu 2">
            <a:extLst>
              <a:ext uri="{FF2B5EF4-FFF2-40B4-BE49-F238E27FC236}">
                <a16:creationId xmlns:a16="http://schemas.microsoft.com/office/drawing/2014/main" id="{131158A1-8CF5-8111-47FF-3B7362D2AC70}"/>
              </a:ext>
            </a:extLst>
          </p:cNvPr>
          <p:cNvGraphicFramePr>
            <a:graphicFrameLocks noGrp="1"/>
          </p:cNvGraphicFramePr>
          <p:nvPr>
            <p:ph idx="1"/>
            <p:extLst>
              <p:ext uri="{D42A27DB-BD31-4B8C-83A1-F6EECF244321}">
                <p14:modId xmlns:p14="http://schemas.microsoft.com/office/powerpoint/2010/main" val="979269635"/>
              </p:ext>
            </p:extLst>
          </p:nvPr>
        </p:nvGraphicFramePr>
        <p:xfrm>
          <a:off x="5334000" y="762000"/>
          <a:ext cx="6096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descr="Une image contenant Police, affiche, texte, conception&#10;&#10;Le contenu généré par l’IA peut être incorrect.">
            <a:extLst>
              <a:ext uri="{FF2B5EF4-FFF2-40B4-BE49-F238E27FC236}">
                <a16:creationId xmlns:a16="http://schemas.microsoft.com/office/drawing/2014/main" id="{D05BB258-9114-B8CE-A540-EC99212122FA}"/>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24246" y="4012766"/>
            <a:ext cx="1686112" cy="2624115"/>
          </a:xfrm>
          <a:prstGeom prst="rect">
            <a:avLst/>
          </a:prstGeom>
        </p:spPr>
      </p:pic>
    </p:spTree>
    <p:extLst>
      <p:ext uri="{BB962C8B-B14F-4D97-AF65-F5344CB8AC3E}">
        <p14:creationId xmlns:p14="http://schemas.microsoft.com/office/powerpoint/2010/main" val="182730425"/>
      </p:ext>
    </p:extLst>
  </p:cSld>
  <p:clrMapOvr>
    <a:masterClrMapping/>
  </p:clrMapOvr>
</p:sld>
</file>

<file path=ppt/theme/theme1.xml><?xml version="1.0" encoding="utf-8"?>
<a:theme xmlns:a="http://schemas.openxmlformats.org/drawingml/2006/main" name="PebbleVTI">
  <a:themeElements>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920</TotalTime>
  <Words>846</Words>
  <Application>Microsoft Office PowerPoint</Application>
  <PresentationFormat>Grand écran</PresentationFormat>
  <Paragraphs>85</Paragraphs>
  <Slides>11</Slides>
  <Notes>11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Avenir Next LT Pro</vt:lpstr>
      <vt:lpstr>Avenir Next LT Pro Light</vt:lpstr>
      <vt:lpstr>Calibri</vt:lpstr>
      <vt:lpstr>Sitka Subheading</vt:lpstr>
      <vt:lpstr>PebbleVTI</vt:lpstr>
      <vt:lpstr>OBLIGATIONS LEGALES  DE DEBROUISSAILLEMENT (OLD)  POUR LUTTER CONTRE  LES FEUX DE FORET</vt:lpstr>
      <vt:lpstr>LES OLD :  RAPPEL DU CADRE </vt:lpstr>
      <vt:lpstr>Les OLD suis-je concerné ?</vt:lpstr>
      <vt:lpstr>OLD les principes généraux </vt:lpstr>
      <vt:lpstr>OLD ponctuelles: les règles et responsabilités </vt:lpstr>
      <vt:lpstr>OLD ponctuelles: les règles et responsabilités </vt:lpstr>
      <vt:lpstr>OLD on ne fait pas n’importe quoi – principes généraux</vt:lpstr>
      <vt:lpstr>OLD on ne fait pas n’importe quoi – principes généraux</vt:lpstr>
      <vt:lpstr>Et les haies ? </vt:lpstr>
      <vt:lpstr>OLD : à quel moment je peux débroussailler ?</vt:lpstr>
      <vt:lpstr>OLD : COMMENT INTERVENIR CHEZ MON VOISIN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OBLIGATIONS LEGALES  DE DEBROUISSAILLEMENT (OLD)  POUR LUTTER CONTRE  LES FEUX DE FORET</dc:title>
  <dc:creator>D.G.S - Mairie de Saint Philibert</dc:creator>
  <cp:lastModifiedBy>Gaëtan BRINDEJONC - MAIRIE DE SAINT-PHILIBERT</cp:lastModifiedBy>
  <cp:revision>25</cp:revision>
  <cp:lastPrinted>2025-09-12T14:03:50Z</cp:lastPrinted>
  <dcterms:created xsi:type="dcterms:W3CDTF">2025-07-23T07:54:46Z</dcterms:created>
  <dcterms:modified xsi:type="dcterms:W3CDTF">2025-09-16T05:58:03Z</dcterms:modified>
</cp:coreProperties>
</file>